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7" r:id="rId1"/>
  </p:sldMasterIdLst>
  <p:notesMasterIdLst>
    <p:notesMasterId r:id="rId21"/>
  </p:notesMasterIdLst>
  <p:sldIdLst>
    <p:sldId id="528" r:id="rId2"/>
    <p:sldId id="533" r:id="rId3"/>
    <p:sldId id="532" r:id="rId4"/>
    <p:sldId id="530" r:id="rId5"/>
    <p:sldId id="531" r:id="rId6"/>
    <p:sldId id="516" r:id="rId7"/>
    <p:sldId id="270" r:id="rId8"/>
    <p:sldId id="517" r:id="rId9"/>
    <p:sldId id="276" r:id="rId10"/>
    <p:sldId id="271" r:id="rId11"/>
    <p:sldId id="277" r:id="rId12"/>
    <p:sldId id="274" r:id="rId13"/>
    <p:sldId id="275" r:id="rId14"/>
    <p:sldId id="507" r:id="rId15"/>
    <p:sldId id="535" r:id="rId16"/>
    <p:sldId id="457" r:id="rId17"/>
    <p:sldId id="534" r:id="rId18"/>
    <p:sldId id="289" r:id="rId19"/>
    <p:sldId id="458" r:id="rId20"/>
  </p:sldIdLst>
  <p:sldSz cx="9144000" cy="5143500" type="screen16x9"/>
  <p:notesSz cx="6858000" cy="9144000"/>
  <p:embeddedFontLst>
    <p:embeddedFont>
      <p:font typeface="Bahnschrift SemiLight SemiConde" panose="020B0502040204020203" pitchFamily="34" charset="0"/>
      <p:regular r:id="rId22"/>
    </p:embeddedFont>
    <p:embeddedFont>
      <p:font typeface="Canva Sans" panose="020B0604020202020204" charset="0"/>
      <p:regular r:id="rId23"/>
    </p:embeddedFont>
    <p:embeddedFont>
      <p:font typeface="Canva Sans Bold" panose="020B0604020202020204" charset="0"/>
      <p:regular r:id="rId24"/>
    </p:embeddedFont>
    <p:embeddedFont>
      <p:font typeface="Fira Sans Extra Condensed Medium" panose="020B0604020202020204" charset="0"/>
      <p:regular r:id="rId25"/>
      <p:bold r:id="rId26"/>
      <p:italic r:id="rId27"/>
      <p:boldItalic r:id="rId28"/>
    </p:embeddedFont>
    <p:embeddedFont>
      <p:font typeface="Roboto Condensed Light" panose="02000000000000000000" pitchFamily="2" charset="0"/>
      <p:regular r:id="rId29"/>
      <p:bold r:id="rId30"/>
      <p:italic r:id="rId31"/>
      <p:boldItalic r:id="rId32"/>
    </p:embeddedFont>
    <p:embeddedFont>
      <p:font typeface="Squada One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1" id="{B40BD349-D71E-4DA1-B9F3-5D6B69769412}">
          <p14:sldIdLst>
            <p14:sldId id="528"/>
            <p14:sldId id="533"/>
            <p14:sldId id="532"/>
            <p14:sldId id="530"/>
            <p14:sldId id="531"/>
          </p14:sldIdLst>
        </p14:section>
        <p14:section name="payroll" id="{F226F4F1-3DFA-4927-9873-FF077E523388}">
          <p14:sldIdLst>
            <p14:sldId id="516"/>
            <p14:sldId id="270"/>
            <p14:sldId id="517"/>
            <p14:sldId id="276"/>
            <p14:sldId id="271"/>
            <p14:sldId id="277"/>
            <p14:sldId id="274"/>
            <p14:sldId id="275"/>
          </p14:sldIdLst>
        </p14:section>
        <p14:section name="ending" id="{C0952A34-C1B5-487F-A919-3DD228F88B26}">
          <p14:sldIdLst>
            <p14:sldId id="507"/>
            <p14:sldId id="535"/>
            <p14:sldId id="457"/>
            <p14:sldId id="534"/>
            <p14:sldId id="289"/>
            <p14:sldId id="4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177"/>
    <a:srgbClr val="24419B"/>
    <a:srgbClr val="2E4876"/>
    <a:srgbClr val="37568C"/>
    <a:srgbClr val="F0F0F0"/>
    <a:srgbClr val="778FB5"/>
    <a:srgbClr val="366DA6"/>
    <a:srgbClr val="819ABD"/>
    <a:srgbClr val="567DAD"/>
    <a:srgbClr val="3D6B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B3EDE5-ECAF-45B0-BE72-CC3E39F8A295}">
  <a:tblStyle styleId="{E2B3EDE5-ECAF-45B0-BE72-CC3E39F8A2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2" autoAdjust="0"/>
    <p:restoredTop sz="93032" autoAdjust="0"/>
  </p:normalViewPr>
  <p:slideViewPr>
    <p:cSldViewPr snapToGrid="0">
      <p:cViewPr varScale="1">
        <p:scale>
          <a:sx n="98" d="100"/>
          <a:sy n="98" d="100"/>
        </p:scale>
        <p:origin x="90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stina Hany" userId="961cff0bfcf2a5f5" providerId="LiveId" clId="{0F6A438F-2607-4392-9B5E-556F2E1B95A2}"/>
    <pc:docChg chg="undo custSel addSld delSld modSld sldOrd modSection">
      <pc:chgData name="Youstina Hany" userId="961cff0bfcf2a5f5" providerId="LiveId" clId="{0F6A438F-2607-4392-9B5E-556F2E1B95A2}" dt="2025-04-24T09:29:59.770" v="973" actId="1035"/>
      <pc:docMkLst>
        <pc:docMk/>
      </pc:docMkLst>
      <pc:sldChg chg="addSp modSp mod">
        <pc:chgData name="Youstina Hany" userId="961cff0bfcf2a5f5" providerId="LiveId" clId="{0F6A438F-2607-4392-9B5E-556F2E1B95A2}" dt="2025-04-24T07:49:01.866" v="535" actId="207"/>
        <pc:sldMkLst>
          <pc:docMk/>
          <pc:sldMk cId="0" sldId="256"/>
        </pc:sldMkLst>
        <pc:spChg chg="add mod ord">
          <ac:chgData name="Youstina Hany" userId="961cff0bfcf2a5f5" providerId="LiveId" clId="{0F6A438F-2607-4392-9B5E-556F2E1B95A2}" dt="2025-04-24T07:49:01.866" v="535" actId="207"/>
          <ac:spMkLst>
            <pc:docMk/>
            <pc:sldMk cId="0" sldId="256"/>
            <ac:spMk id="3" creationId="{767EE09C-4397-8177-75E9-6210AB76B7CB}"/>
          </ac:spMkLst>
        </pc:spChg>
      </pc:sldChg>
      <pc:sldChg chg="addSp modSp">
        <pc:chgData name="Youstina Hany" userId="961cff0bfcf2a5f5" providerId="LiveId" clId="{0F6A438F-2607-4392-9B5E-556F2E1B95A2}" dt="2025-04-24T07:59:23.653" v="568"/>
        <pc:sldMkLst>
          <pc:docMk/>
          <pc:sldMk cId="0" sldId="258"/>
        </pc:sldMkLst>
        <pc:picChg chg="add mod">
          <ac:chgData name="Youstina Hany" userId="961cff0bfcf2a5f5" providerId="LiveId" clId="{0F6A438F-2607-4392-9B5E-556F2E1B95A2}" dt="2025-04-24T07:59:23.653" v="568"/>
          <ac:picMkLst>
            <pc:docMk/>
            <pc:sldMk cId="0" sldId="258"/>
            <ac:picMk id="14" creationId="{1C7E10BF-7970-0CB5-60FF-4E2174ACA378}"/>
          </ac:picMkLst>
        </pc:picChg>
      </pc:sldChg>
      <pc:sldChg chg="addSp modSp">
        <pc:chgData name="Youstina Hany" userId="961cff0bfcf2a5f5" providerId="LiveId" clId="{0F6A438F-2607-4392-9B5E-556F2E1B95A2}" dt="2025-04-24T07:59:26.375" v="569"/>
        <pc:sldMkLst>
          <pc:docMk/>
          <pc:sldMk cId="0" sldId="259"/>
        </pc:sldMkLst>
        <pc:picChg chg="add mod">
          <ac:chgData name="Youstina Hany" userId="961cff0bfcf2a5f5" providerId="LiveId" clId="{0F6A438F-2607-4392-9B5E-556F2E1B95A2}" dt="2025-04-24T07:59:26.375" v="569"/>
          <ac:picMkLst>
            <pc:docMk/>
            <pc:sldMk cId="0" sldId="259"/>
            <ac:picMk id="10" creationId="{6D31FF5E-92EB-206C-CAF0-4EE2B34DD3FF}"/>
          </ac:picMkLst>
        </pc:picChg>
      </pc:sldChg>
      <pc:sldChg chg="addSp modSp">
        <pc:chgData name="Youstina Hany" userId="961cff0bfcf2a5f5" providerId="LiveId" clId="{0F6A438F-2607-4392-9B5E-556F2E1B95A2}" dt="2025-04-24T07:59:29.290" v="570"/>
        <pc:sldMkLst>
          <pc:docMk/>
          <pc:sldMk cId="0" sldId="260"/>
        </pc:sldMkLst>
        <pc:picChg chg="add mod">
          <ac:chgData name="Youstina Hany" userId="961cff0bfcf2a5f5" providerId="LiveId" clId="{0F6A438F-2607-4392-9B5E-556F2E1B95A2}" dt="2025-04-24T07:59:29.290" v="570"/>
          <ac:picMkLst>
            <pc:docMk/>
            <pc:sldMk cId="0" sldId="260"/>
            <ac:picMk id="13" creationId="{CFA897CB-DCF0-30C2-758E-75D5973DC76F}"/>
          </ac:picMkLst>
        </pc:picChg>
      </pc:sldChg>
      <pc:sldChg chg="del">
        <pc:chgData name="Youstina Hany" userId="961cff0bfcf2a5f5" providerId="LiveId" clId="{0F6A438F-2607-4392-9B5E-556F2E1B95A2}" dt="2025-04-24T07:54:59.217" v="546" actId="2696"/>
        <pc:sldMkLst>
          <pc:docMk/>
          <pc:sldMk cId="0" sldId="261"/>
        </pc:sldMkLst>
      </pc:sldChg>
      <pc:sldChg chg="add">
        <pc:chgData name="Youstina Hany" userId="961cff0bfcf2a5f5" providerId="LiveId" clId="{0F6A438F-2607-4392-9B5E-556F2E1B95A2}" dt="2025-04-24T07:55:07.248" v="547"/>
        <pc:sldMkLst>
          <pc:docMk/>
          <pc:sldMk cId="1141117926" sldId="261"/>
        </pc:sldMkLst>
      </pc:sldChg>
      <pc:sldChg chg="addSp modSp">
        <pc:chgData name="Youstina Hany" userId="961cff0bfcf2a5f5" providerId="LiveId" clId="{0F6A438F-2607-4392-9B5E-556F2E1B95A2}" dt="2025-04-24T07:59:33.718" v="572"/>
        <pc:sldMkLst>
          <pc:docMk/>
          <pc:sldMk cId="0" sldId="262"/>
        </pc:sldMkLst>
        <pc:picChg chg="add mod">
          <ac:chgData name="Youstina Hany" userId="961cff0bfcf2a5f5" providerId="LiveId" clId="{0F6A438F-2607-4392-9B5E-556F2E1B95A2}" dt="2025-04-24T07:59:33.718" v="572"/>
          <ac:picMkLst>
            <pc:docMk/>
            <pc:sldMk cId="0" sldId="262"/>
            <ac:picMk id="12" creationId="{7A9EEB8E-72D1-4BE5-84DF-72AAB0C8F497}"/>
          </ac:picMkLst>
        </pc:picChg>
      </pc:sldChg>
      <pc:sldChg chg="addSp modSp">
        <pc:chgData name="Youstina Hany" userId="961cff0bfcf2a5f5" providerId="LiveId" clId="{0F6A438F-2607-4392-9B5E-556F2E1B95A2}" dt="2025-04-24T07:59:35.895" v="573"/>
        <pc:sldMkLst>
          <pc:docMk/>
          <pc:sldMk cId="0" sldId="263"/>
        </pc:sldMkLst>
        <pc:picChg chg="add mod">
          <ac:chgData name="Youstina Hany" userId="961cff0bfcf2a5f5" providerId="LiveId" clId="{0F6A438F-2607-4392-9B5E-556F2E1B95A2}" dt="2025-04-24T07:59:35.895" v="573"/>
          <ac:picMkLst>
            <pc:docMk/>
            <pc:sldMk cId="0" sldId="263"/>
            <ac:picMk id="14" creationId="{A45D3B34-9EC4-4CE4-7256-971FF0966BC0}"/>
          </ac:picMkLst>
        </pc:picChg>
      </pc:sldChg>
      <pc:sldChg chg="add del ord">
        <pc:chgData name="Youstina Hany" userId="961cff0bfcf2a5f5" providerId="LiveId" clId="{0F6A438F-2607-4392-9B5E-556F2E1B95A2}" dt="2025-04-23T22:26:04.722" v="173" actId="47"/>
        <pc:sldMkLst>
          <pc:docMk/>
          <pc:sldMk cId="0" sldId="264"/>
        </pc:sldMkLst>
      </pc:sldChg>
      <pc:sldChg chg="add del setBg">
        <pc:chgData name="Youstina Hany" userId="961cff0bfcf2a5f5" providerId="LiveId" clId="{0F6A438F-2607-4392-9B5E-556F2E1B95A2}" dt="2025-04-23T21:41:41.677" v="102"/>
        <pc:sldMkLst>
          <pc:docMk/>
          <pc:sldMk cId="1169133039" sldId="264"/>
        </pc:sldMkLst>
      </pc:sldChg>
      <pc:sldChg chg="addSp modSp">
        <pc:chgData name="Youstina Hany" userId="961cff0bfcf2a5f5" providerId="LiveId" clId="{0F6A438F-2607-4392-9B5E-556F2E1B95A2}" dt="2025-04-24T07:59:40.043" v="575"/>
        <pc:sldMkLst>
          <pc:docMk/>
          <pc:sldMk cId="0" sldId="265"/>
        </pc:sldMkLst>
        <pc:picChg chg="add mod">
          <ac:chgData name="Youstina Hany" userId="961cff0bfcf2a5f5" providerId="LiveId" clId="{0F6A438F-2607-4392-9B5E-556F2E1B95A2}" dt="2025-04-24T07:59:40.043" v="575"/>
          <ac:picMkLst>
            <pc:docMk/>
            <pc:sldMk cId="0" sldId="265"/>
            <ac:picMk id="18" creationId="{163B42C2-F640-B765-9DB2-1334BAAFC6AD}"/>
          </ac:picMkLst>
        </pc:picChg>
      </pc:sldChg>
      <pc:sldChg chg="addSp modSp">
        <pc:chgData name="Youstina Hany" userId="961cff0bfcf2a5f5" providerId="LiveId" clId="{0F6A438F-2607-4392-9B5E-556F2E1B95A2}" dt="2025-04-24T07:59:42.152" v="576"/>
        <pc:sldMkLst>
          <pc:docMk/>
          <pc:sldMk cId="0" sldId="266"/>
        </pc:sldMkLst>
        <pc:picChg chg="add mod">
          <ac:chgData name="Youstina Hany" userId="961cff0bfcf2a5f5" providerId="LiveId" clId="{0F6A438F-2607-4392-9B5E-556F2E1B95A2}" dt="2025-04-24T07:59:42.152" v="576"/>
          <ac:picMkLst>
            <pc:docMk/>
            <pc:sldMk cId="0" sldId="266"/>
            <ac:picMk id="16" creationId="{65C98DA6-AB0D-A6DD-5F36-F9456FD71BCA}"/>
          </ac:picMkLst>
        </pc:picChg>
      </pc:sldChg>
      <pc:sldChg chg="addSp modSp">
        <pc:chgData name="Youstina Hany" userId="961cff0bfcf2a5f5" providerId="LiveId" clId="{0F6A438F-2607-4392-9B5E-556F2E1B95A2}" dt="2025-04-24T07:59:44.301" v="577"/>
        <pc:sldMkLst>
          <pc:docMk/>
          <pc:sldMk cId="0" sldId="267"/>
        </pc:sldMkLst>
        <pc:picChg chg="add mod">
          <ac:chgData name="Youstina Hany" userId="961cff0bfcf2a5f5" providerId="LiveId" clId="{0F6A438F-2607-4392-9B5E-556F2E1B95A2}" dt="2025-04-24T07:59:44.301" v="577"/>
          <ac:picMkLst>
            <pc:docMk/>
            <pc:sldMk cId="0" sldId="267"/>
            <ac:picMk id="17" creationId="{5C5ECDCD-E642-5CE2-D9B5-36CCD08086F1}"/>
          </ac:picMkLst>
        </pc:picChg>
      </pc:sldChg>
      <pc:sldChg chg="addSp modSp">
        <pc:chgData name="Youstina Hany" userId="961cff0bfcf2a5f5" providerId="LiveId" clId="{0F6A438F-2607-4392-9B5E-556F2E1B95A2}" dt="2025-04-24T07:59:46.202" v="578"/>
        <pc:sldMkLst>
          <pc:docMk/>
          <pc:sldMk cId="0" sldId="268"/>
        </pc:sldMkLst>
        <pc:picChg chg="add mod">
          <ac:chgData name="Youstina Hany" userId="961cff0bfcf2a5f5" providerId="LiveId" clId="{0F6A438F-2607-4392-9B5E-556F2E1B95A2}" dt="2025-04-24T07:59:46.202" v="578"/>
          <ac:picMkLst>
            <pc:docMk/>
            <pc:sldMk cId="0" sldId="268"/>
            <ac:picMk id="19" creationId="{712592CB-11E1-9F21-1608-6502A443C75F}"/>
          </ac:picMkLst>
        </pc:picChg>
      </pc:sldChg>
      <pc:sldChg chg="del">
        <pc:chgData name="Youstina Hany" userId="961cff0bfcf2a5f5" providerId="LiveId" clId="{0F6A438F-2607-4392-9B5E-556F2E1B95A2}" dt="2025-04-23T21:20:26.113" v="85" actId="47"/>
        <pc:sldMkLst>
          <pc:docMk/>
          <pc:sldMk cId="0" sldId="280"/>
        </pc:sldMkLst>
      </pc:sldChg>
      <pc:sldChg chg="del">
        <pc:chgData name="Youstina Hany" userId="961cff0bfcf2a5f5" providerId="LiveId" clId="{0F6A438F-2607-4392-9B5E-556F2E1B95A2}" dt="2025-04-23T21:05:16.010" v="84" actId="47"/>
        <pc:sldMkLst>
          <pc:docMk/>
          <pc:sldMk cId="0" sldId="283"/>
        </pc:sldMkLst>
      </pc:sldChg>
      <pc:sldChg chg="addSp delSp modSp mod delAnim modAnim">
        <pc:chgData name="Youstina Hany" userId="961cff0bfcf2a5f5" providerId="LiveId" clId="{0F6A438F-2607-4392-9B5E-556F2E1B95A2}" dt="2025-04-24T09:23:48.829" v="915" actId="1076"/>
        <pc:sldMkLst>
          <pc:docMk/>
          <pc:sldMk cId="0" sldId="284"/>
        </pc:sldMkLst>
        <pc:spChg chg="mod">
          <ac:chgData name="Youstina Hany" userId="961cff0bfcf2a5f5" providerId="LiveId" clId="{0F6A438F-2607-4392-9B5E-556F2E1B95A2}" dt="2025-04-24T09:23:48.829" v="915" actId="1076"/>
          <ac:spMkLst>
            <pc:docMk/>
            <pc:sldMk cId="0" sldId="284"/>
            <ac:spMk id="2" creationId="{F60CC234-B71B-71E6-6B68-21B07CB767A9}"/>
          </ac:spMkLst>
        </pc:spChg>
        <pc:spChg chg="del mod">
          <ac:chgData name="Youstina Hany" userId="961cff0bfcf2a5f5" providerId="LiveId" clId="{0F6A438F-2607-4392-9B5E-556F2E1B95A2}" dt="2025-04-24T07:44:08.315" v="381" actId="478"/>
          <ac:spMkLst>
            <pc:docMk/>
            <pc:sldMk cId="0" sldId="284"/>
            <ac:spMk id="3" creationId="{92CF4A88-65B9-3371-B0E3-33D08A8A23EC}"/>
          </ac:spMkLst>
        </pc:spChg>
        <pc:spChg chg="mod">
          <ac:chgData name="Youstina Hany" userId="961cff0bfcf2a5f5" providerId="LiveId" clId="{0F6A438F-2607-4392-9B5E-556F2E1B95A2}" dt="2025-04-24T09:23:48.829" v="915" actId="1076"/>
          <ac:spMkLst>
            <pc:docMk/>
            <pc:sldMk cId="0" sldId="284"/>
            <ac:spMk id="4" creationId="{167C67D5-D346-DAB7-FC48-F75DE72C1D10}"/>
          </ac:spMkLst>
        </pc:spChg>
        <pc:spChg chg="mod">
          <ac:chgData name="Youstina Hany" userId="961cff0bfcf2a5f5" providerId="LiveId" clId="{0F6A438F-2607-4392-9B5E-556F2E1B95A2}" dt="2025-04-24T09:23:48.829" v="915" actId="1076"/>
          <ac:spMkLst>
            <pc:docMk/>
            <pc:sldMk cId="0" sldId="284"/>
            <ac:spMk id="5" creationId="{3634B641-CD72-E958-9807-A5D1F6A2467A}"/>
          </ac:spMkLst>
        </pc:spChg>
        <pc:spChg chg="mod">
          <ac:chgData name="Youstina Hany" userId="961cff0bfcf2a5f5" providerId="LiveId" clId="{0F6A438F-2607-4392-9B5E-556F2E1B95A2}" dt="2025-04-24T09:23:48.829" v="915" actId="1076"/>
          <ac:spMkLst>
            <pc:docMk/>
            <pc:sldMk cId="0" sldId="284"/>
            <ac:spMk id="6" creationId="{016FE449-9D88-CB0C-8476-0A57F0C21745}"/>
          </ac:spMkLst>
        </pc:spChg>
        <pc:spChg chg="mod">
          <ac:chgData name="Youstina Hany" userId="961cff0bfcf2a5f5" providerId="LiveId" clId="{0F6A438F-2607-4392-9B5E-556F2E1B95A2}" dt="2025-04-24T07:45:43.344" v="421" actId="1076"/>
          <ac:spMkLst>
            <pc:docMk/>
            <pc:sldMk cId="0" sldId="284"/>
            <ac:spMk id="7" creationId="{C23C5268-87AD-25ED-7C85-DFCCC202163A}"/>
          </ac:spMkLst>
        </pc:spChg>
        <pc:spChg chg="mod">
          <ac:chgData name="Youstina Hany" userId="961cff0bfcf2a5f5" providerId="LiveId" clId="{0F6A438F-2607-4392-9B5E-556F2E1B95A2}" dt="2025-04-24T09:23:48.829" v="915" actId="1076"/>
          <ac:spMkLst>
            <pc:docMk/>
            <pc:sldMk cId="0" sldId="284"/>
            <ac:spMk id="8" creationId="{A452B8FA-DF7C-7A5A-21E5-2D220D3FE352}"/>
          </ac:spMkLst>
        </pc:spChg>
        <pc:spChg chg="add mod ord">
          <ac:chgData name="Youstina Hany" userId="961cff0bfcf2a5f5" providerId="LiveId" clId="{0F6A438F-2607-4392-9B5E-556F2E1B95A2}" dt="2025-04-24T09:23:48.829" v="915" actId="1076"/>
          <ac:spMkLst>
            <pc:docMk/>
            <pc:sldMk cId="0" sldId="284"/>
            <ac:spMk id="9" creationId="{8BBB746E-3E1F-7A96-285A-0719103ADCA5}"/>
          </ac:spMkLst>
        </pc:spChg>
        <pc:spChg chg="add mod ord">
          <ac:chgData name="Youstina Hany" userId="961cff0bfcf2a5f5" providerId="LiveId" clId="{0F6A438F-2607-4392-9B5E-556F2E1B95A2}" dt="2025-04-24T09:23:48.829" v="915" actId="1076"/>
          <ac:spMkLst>
            <pc:docMk/>
            <pc:sldMk cId="0" sldId="284"/>
            <ac:spMk id="11" creationId="{B404C9C0-15FA-05A5-ECBE-0C3005ABFC63}"/>
          </ac:spMkLst>
        </pc:spChg>
        <pc:spChg chg="add mod ord">
          <ac:chgData name="Youstina Hany" userId="961cff0bfcf2a5f5" providerId="LiveId" clId="{0F6A438F-2607-4392-9B5E-556F2E1B95A2}" dt="2025-04-24T07:44:56.993" v="403" actId="171"/>
          <ac:spMkLst>
            <pc:docMk/>
            <pc:sldMk cId="0" sldId="284"/>
            <ac:spMk id="12" creationId="{5C735918-9932-9DB6-B62E-4CF7CEE9F29C}"/>
          </ac:spMkLst>
        </pc:spChg>
        <pc:spChg chg="del mod">
          <ac:chgData name="Youstina Hany" userId="961cff0bfcf2a5f5" providerId="LiveId" clId="{0F6A438F-2607-4392-9B5E-556F2E1B95A2}" dt="2025-04-24T07:44:05.156" v="379" actId="478"/>
          <ac:spMkLst>
            <pc:docMk/>
            <pc:sldMk cId="0" sldId="284"/>
            <ac:spMk id="1142" creationId="{00000000-0000-0000-0000-000000000000}"/>
          </ac:spMkLst>
        </pc:spChg>
        <pc:spChg chg="mod ord">
          <ac:chgData name="Youstina Hany" userId="961cff0bfcf2a5f5" providerId="LiveId" clId="{0F6A438F-2607-4392-9B5E-556F2E1B95A2}" dt="2025-04-24T07:45:53.200" v="423" actId="1076"/>
          <ac:spMkLst>
            <pc:docMk/>
            <pc:sldMk cId="0" sldId="284"/>
            <ac:spMk id="1143" creationId="{00000000-0000-0000-0000-000000000000}"/>
          </ac:spMkLst>
        </pc:spChg>
        <pc:spChg chg="del mod">
          <ac:chgData name="Youstina Hany" userId="961cff0bfcf2a5f5" providerId="LiveId" clId="{0F6A438F-2607-4392-9B5E-556F2E1B95A2}" dt="2025-04-24T07:44:06.761" v="380" actId="478"/>
          <ac:spMkLst>
            <pc:docMk/>
            <pc:sldMk cId="0" sldId="284"/>
            <ac:spMk id="1144" creationId="{00000000-0000-0000-0000-000000000000}"/>
          </ac:spMkLst>
        </pc:spChg>
        <pc:spChg chg="mod">
          <ac:chgData name="Youstina Hany" userId="961cff0bfcf2a5f5" providerId="LiveId" clId="{0F6A438F-2607-4392-9B5E-556F2E1B95A2}" dt="2025-04-24T09:23:48.829" v="915" actId="1076"/>
          <ac:spMkLst>
            <pc:docMk/>
            <pc:sldMk cId="0" sldId="284"/>
            <ac:spMk id="1162" creationId="{00000000-0000-0000-0000-000000000000}"/>
          </ac:spMkLst>
        </pc:spChg>
        <pc:spChg chg="mod">
          <ac:chgData name="Youstina Hany" userId="961cff0bfcf2a5f5" providerId="LiveId" clId="{0F6A438F-2607-4392-9B5E-556F2E1B95A2}" dt="2025-04-24T09:23:48.829" v="915" actId="1076"/>
          <ac:spMkLst>
            <pc:docMk/>
            <pc:sldMk cId="0" sldId="284"/>
            <ac:spMk id="1163" creationId="{00000000-0000-0000-0000-000000000000}"/>
          </ac:spMkLst>
        </pc:spChg>
        <pc:spChg chg="mod">
          <ac:chgData name="Youstina Hany" userId="961cff0bfcf2a5f5" providerId="LiveId" clId="{0F6A438F-2607-4392-9B5E-556F2E1B95A2}" dt="2025-04-24T09:23:48.829" v="915" actId="1076"/>
          <ac:spMkLst>
            <pc:docMk/>
            <pc:sldMk cId="0" sldId="284"/>
            <ac:spMk id="1164" creationId="{00000000-0000-0000-0000-000000000000}"/>
          </ac:spMkLst>
        </pc:spChg>
        <pc:grpChg chg="mod">
          <ac:chgData name="Youstina Hany" userId="961cff0bfcf2a5f5" providerId="LiveId" clId="{0F6A438F-2607-4392-9B5E-556F2E1B95A2}" dt="2025-04-24T07:46:48.557" v="450" actId="1076"/>
          <ac:grpSpMkLst>
            <pc:docMk/>
            <pc:sldMk cId="0" sldId="284"/>
            <ac:grpSpMk id="1152" creationId="{00000000-0000-0000-0000-000000000000}"/>
          </ac:grpSpMkLst>
        </pc:grpChg>
        <pc:grpChg chg="mod">
          <ac:chgData name="Youstina Hany" userId="961cff0bfcf2a5f5" providerId="LiveId" clId="{0F6A438F-2607-4392-9B5E-556F2E1B95A2}" dt="2025-04-24T07:46:30.320" v="448" actId="1076"/>
          <ac:grpSpMkLst>
            <pc:docMk/>
            <pc:sldMk cId="0" sldId="284"/>
            <ac:grpSpMk id="1155" creationId="{00000000-0000-0000-0000-000000000000}"/>
          </ac:grpSpMkLst>
        </pc:grpChg>
        <pc:grpChg chg="mod">
          <ac:chgData name="Youstina Hany" userId="961cff0bfcf2a5f5" providerId="LiveId" clId="{0F6A438F-2607-4392-9B5E-556F2E1B95A2}" dt="2025-04-24T07:46:43.724" v="449" actId="1076"/>
          <ac:grpSpMkLst>
            <pc:docMk/>
            <pc:sldMk cId="0" sldId="284"/>
            <ac:grpSpMk id="1159" creationId="{00000000-0000-0000-0000-000000000000}"/>
          </ac:grpSpMkLst>
        </pc:grpChg>
      </pc:sldChg>
      <pc:sldChg chg="modSp mod modAnim">
        <pc:chgData name="Youstina Hany" userId="961cff0bfcf2a5f5" providerId="LiveId" clId="{0F6A438F-2607-4392-9B5E-556F2E1B95A2}" dt="2025-04-24T08:01:39.672" v="591"/>
        <pc:sldMkLst>
          <pc:docMk/>
          <pc:sldMk cId="0" sldId="285"/>
        </pc:sldMkLst>
        <pc:spChg chg="mod">
          <ac:chgData name="Youstina Hany" userId="961cff0bfcf2a5f5" providerId="LiveId" clId="{0F6A438F-2607-4392-9B5E-556F2E1B95A2}" dt="2025-04-23T20:35:12.334" v="52" actId="403"/>
          <ac:spMkLst>
            <pc:docMk/>
            <pc:sldMk cId="0" sldId="285"/>
            <ac:spMk id="1190" creationId="{00000000-0000-0000-0000-000000000000}"/>
          </ac:spMkLst>
        </pc:spChg>
        <pc:spChg chg="mod">
          <ac:chgData name="Youstina Hany" userId="961cff0bfcf2a5f5" providerId="LiveId" clId="{0F6A438F-2607-4392-9B5E-556F2E1B95A2}" dt="2025-04-24T07:56:27.441" v="550" actId="20577"/>
          <ac:spMkLst>
            <pc:docMk/>
            <pc:sldMk cId="0" sldId="285"/>
            <ac:spMk id="1191" creationId="{00000000-0000-0000-0000-000000000000}"/>
          </ac:spMkLst>
        </pc:spChg>
        <pc:spChg chg="mod">
          <ac:chgData name="Youstina Hany" userId="961cff0bfcf2a5f5" providerId="LiveId" clId="{0F6A438F-2607-4392-9B5E-556F2E1B95A2}" dt="2025-04-23T20:35:24.637" v="73" actId="1036"/>
          <ac:spMkLst>
            <pc:docMk/>
            <pc:sldMk cId="0" sldId="285"/>
            <ac:spMk id="1192" creationId="{00000000-0000-0000-0000-000000000000}"/>
          </ac:spMkLst>
        </pc:spChg>
      </pc:sldChg>
      <pc:sldChg chg="addSp modSp">
        <pc:chgData name="Youstina Hany" userId="961cff0bfcf2a5f5" providerId="LiveId" clId="{0F6A438F-2607-4392-9B5E-556F2E1B95A2}" dt="2025-04-24T07:59:48.909" v="579"/>
        <pc:sldMkLst>
          <pc:docMk/>
          <pc:sldMk cId="0" sldId="289"/>
        </pc:sldMkLst>
        <pc:picChg chg="add mod">
          <ac:chgData name="Youstina Hany" userId="961cff0bfcf2a5f5" providerId="LiveId" clId="{0F6A438F-2607-4392-9B5E-556F2E1B95A2}" dt="2025-04-24T07:59:48.909" v="579"/>
          <ac:picMkLst>
            <pc:docMk/>
            <pc:sldMk cId="0" sldId="289"/>
            <ac:picMk id="2" creationId="{31D6D3CB-8B41-0522-6AE5-277D4AE77ABC}"/>
          </ac:picMkLst>
        </pc:picChg>
      </pc:sldChg>
      <pc:sldChg chg="del">
        <pc:chgData name="Youstina Hany" userId="961cff0bfcf2a5f5" providerId="LiveId" clId="{0F6A438F-2607-4392-9B5E-556F2E1B95A2}" dt="2025-04-23T21:05:16.010" v="84" actId="47"/>
        <pc:sldMkLst>
          <pc:docMk/>
          <pc:sldMk cId="0" sldId="299"/>
        </pc:sldMkLst>
      </pc:sldChg>
      <pc:sldChg chg="del">
        <pc:chgData name="Youstina Hany" userId="961cff0bfcf2a5f5" providerId="LiveId" clId="{0F6A438F-2607-4392-9B5E-556F2E1B95A2}" dt="2025-04-23T20:52:23.511" v="76" actId="47"/>
        <pc:sldMkLst>
          <pc:docMk/>
          <pc:sldMk cId="0" sldId="311"/>
        </pc:sldMkLst>
      </pc:sldChg>
      <pc:sldChg chg="addSp delSp modSp add del mod addAnim delAnim">
        <pc:chgData name="Youstina Hany" userId="961cff0bfcf2a5f5" providerId="LiveId" clId="{0F6A438F-2607-4392-9B5E-556F2E1B95A2}" dt="2025-04-24T07:42:43.013" v="364" actId="47"/>
        <pc:sldMkLst>
          <pc:docMk/>
          <pc:sldMk cId="52140208" sldId="345"/>
        </pc:sldMkLst>
        <pc:spChg chg="add del mod">
          <ac:chgData name="Youstina Hany" userId="961cff0bfcf2a5f5" providerId="LiveId" clId="{0F6A438F-2607-4392-9B5E-556F2E1B95A2}" dt="2025-04-23T21:41:24.907" v="97" actId="478"/>
          <ac:spMkLst>
            <pc:docMk/>
            <pc:sldMk cId="52140208" sldId="345"/>
            <ac:spMk id="4" creationId="{3FDD8C81-911F-ECCB-6E56-3AB938400B37}"/>
          </ac:spMkLst>
        </pc:spChg>
        <pc:spChg chg="add del mod">
          <ac:chgData name="Youstina Hany" userId="961cff0bfcf2a5f5" providerId="LiveId" clId="{0F6A438F-2607-4392-9B5E-556F2E1B95A2}" dt="2025-04-23T21:41:24.907" v="97" actId="478"/>
          <ac:spMkLst>
            <pc:docMk/>
            <pc:sldMk cId="52140208" sldId="345"/>
            <ac:spMk id="6" creationId="{C9FE0522-33AD-5F2F-0B7B-5AD571AB86FA}"/>
          </ac:spMkLst>
        </pc:spChg>
        <pc:spChg chg="add del">
          <ac:chgData name="Youstina Hany" userId="961cff0bfcf2a5f5" providerId="LiveId" clId="{0F6A438F-2607-4392-9B5E-556F2E1B95A2}" dt="2025-04-23T22:25:27.362" v="143" actId="478"/>
          <ac:spMkLst>
            <pc:docMk/>
            <pc:sldMk cId="52140208" sldId="345"/>
            <ac:spMk id="9" creationId="{D7191557-7F1F-CCB3-BBC3-CCFC501C3AD5}"/>
          </ac:spMkLst>
        </pc:spChg>
        <pc:spChg chg="add del mod">
          <ac:chgData name="Youstina Hany" userId="961cff0bfcf2a5f5" providerId="LiveId" clId="{0F6A438F-2607-4392-9B5E-556F2E1B95A2}" dt="2025-04-23T21:41:24.907" v="97" actId="478"/>
          <ac:spMkLst>
            <pc:docMk/>
            <pc:sldMk cId="52140208" sldId="345"/>
            <ac:spMk id="10" creationId="{763B8146-8DA4-D848-36BD-E3B9EFAB0DDD}"/>
          </ac:spMkLst>
        </pc:spChg>
        <pc:spChg chg="add del">
          <ac:chgData name="Youstina Hany" userId="961cff0bfcf2a5f5" providerId="LiveId" clId="{0F6A438F-2607-4392-9B5E-556F2E1B95A2}" dt="2025-04-23T21:41:24.907" v="97" actId="478"/>
          <ac:spMkLst>
            <pc:docMk/>
            <pc:sldMk cId="52140208" sldId="345"/>
            <ac:spMk id="11" creationId="{528A4514-F069-5334-B877-AD49C44E9E53}"/>
          </ac:spMkLst>
        </pc:spChg>
        <pc:spChg chg="add del">
          <ac:chgData name="Youstina Hany" userId="961cff0bfcf2a5f5" providerId="LiveId" clId="{0F6A438F-2607-4392-9B5E-556F2E1B95A2}" dt="2025-04-23T21:41:24.907" v="97" actId="478"/>
          <ac:spMkLst>
            <pc:docMk/>
            <pc:sldMk cId="52140208" sldId="345"/>
            <ac:spMk id="13" creationId="{52246A3E-8BAF-FEB6-0411-4DFCED192028}"/>
          </ac:spMkLst>
        </pc:spChg>
        <pc:spChg chg="add del mod">
          <ac:chgData name="Youstina Hany" userId="961cff0bfcf2a5f5" providerId="LiveId" clId="{0F6A438F-2607-4392-9B5E-556F2E1B95A2}" dt="2025-04-23T21:41:24.907" v="97" actId="478"/>
          <ac:spMkLst>
            <pc:docMk/>
            <pc:sldMk cId="52140208" sldId="345"/>
            <ac:spMk id="14" creationId="{6508A3F5-282E-B61F-2B6E-1C59F04C09D6}"/>
          </ac:spMkLst>
        </pc:spChg>
        <pc:spChg chg="add del">
          <ac:chgData name="Youstina Hany" userId="961cff0bfcf2a5f5" providerId="LiveId" clId="{0F6A438F-2607-4392-9B5E-556F2E1B95A2}" dt="2025-04-23T22:25:29.629" v="156" actId="478"/>
          <ac:spMkLst>
            <pc:docMk/>
            <pc:sldMk cId="52140208" sldId="345"/>
            <ac:spMk id="15" creationId="{E20084BD-0FCD-1971-A1B0-6E4F753964BC}"/>
          </ac:spMkLst>
        </pc:spChg>
        <pc:spChg chg="mod">
          <ac:chgData name="Youstina Hany" userId="961cff0bfcf2a5f5" providerId="LiveId" clId="{0F6A438F-2607-4392-9B5E-556F2E1B95A2}" dt="2025-04-23T22:25:27.146" v="142" actId="108"/>
          <ac:spMkLst>
            <pc:docMk/>
            <pc:sldMk cId="52140208" sldId="345"/>
            <ac:spMk id="16" creationId="{7BAF6164-E930-343E-6EA8-0F41D18716BE}"/>
          </ac:spMkLst>
        </pc:spChg>
        <pc:spChg chg="add del mod">
          <ac:chgData name="Youstina Hany" userId="961cff0bfcf2a5f5" providerId="LiveId" clId="{0F6A438F-2607-4392-9B5E-556F2E1B95A2}" dt="2025-04-23T22:25:30.438" v="159" actId="1076"/>
          <ac:spMkLst>
            <pc:docMk/>
            <pc:sldMk cId="52140208" sldId="345"/>
            <ac:spMk id="19" creationId="{AF3A982D-F472-E530-F2D5-198BF517C3D2}"/>
          </ac:spMkLst>
        </pc:spChg>
        <pc:spChg chg="add del mod">
          <ac:chgData name="Youstina Hany" userId="961cff0bfcf2a5f5" providerId="LiveId" clId="{0F6A438F-2607-4392-9B5E-556F2E1B95A2}" dt="2025-04-23T22:25:29.629" v="156" actId="478"/>
          <ac:spMkLst>
            <pc:docMk/>
            <pc:sldMk cId="52140208" sldId="345"/>
            <ac:spMk id="21" creationId="{1BBB99B7-3805-B57E-56CE-06DC27A9D696}"/>
          </ac:spMkLst>
        </pc:spChg>
        <pc:spChg chg="add del">
          <ac:chgData name="Youstina Hany" userId="961cff0bfcf2a5f5" providerId="LiveId" clId="{0F6A438F-2607-4392-9B5E-556F2E1B95A2}" dt="2025-04-23T21:41:24.907" v="97" actId="478"/>
          <ac:spMkLst>
            <pc:docMk/>
            <pc:sldMk cId="52140208" sldId="345"/>
            <ac:spMk id="796" creationId="{D4D39A60-10A7-63CA-990D-5BCCEC34A7B9}"/>
          </ac:spMkLst>
        </pc:spChg>
        <pc:spChg chg="add del">
          <ac:chgData name="Youstina Hany" userId="961cff0bfcf2a5f5" providerId="LiveId" clId="{0F6A438F-2607-4392-9B5E-556F2E1B95A2}" dt="2025-04-23T21:41:24.907" v="97" actId="478"/>
          <ac:spMkLst>
            <pc:docMk/>
            <pc:sldMk cId="52140208" sldId="345"/>
            <ac:spMk id="800" creationId="{A7F77834-EE00-61D0-FFE7-759593BCDC9E}"/>
          </ac:spMkLst>
        </pc:spChg>
        <pc:spChg chg="add del">
          <ac:chgData name="Youstina Hany" userId="961cff0bfcf2a5f5" providerId="LiveId" clId="{0F6A438F-2607-4392-9B5E-556F2E1B95A2}" dt="2025-04-23T22:25:29.629" v="156" actId="478"/>
          <ac:spMkLst>
            <pc:docMk/>
            <pc:sldMk cId="52140208" sldId="345"/>
            <ac:spMk id="806" creationId="{E6D5CCDF-7F77-ADEA-6767-99DB5ED0982F}"/>
          </ac:spMkLst>
        </pc:spChg>
        <pc:spChg chg="add del">
          <ac:chgData name="Youstina Hany" userId="961cff0bfcf2a5f5" providerId="LiveId" clId="{0F6A438F-2607-4392-9B5E-556F2E1B95A2}" dt="2025-04-23T21:41:24.907" v="97" actId="478"/>
          <ac:spMkLst>
            <pc:docMk/>
            <pc:sldMk cId="52140208" sldId="345"/>
            <ac:spMk id="807" creationId="{AD35656F-EF7D-37E8-7FFE-776E5D9AF7F1}"/>
          </ac:spMkLst>
        </pc:spChg>
        <pc:spChg chg="add del">
          <ac:chgData name="Youstina Hany" userId="961cff0bfcf2a5f5" providerId="LiveId" clId="{0F6A438F-2607-4392-9B5E-556F2E1B95A2}" dt="2025-04-23T21:41:24.907" v="97" actId="478"/>
          <ac:spMkLst>
            <pc:docMk/>
            <pc:sldMk cId="52140208" sldId="345"/>
            <ac:spMk id="808" creationId="{705FEDDE-6AE9-9BE6-D5A6-4DC2BAA19917}"/>
          </ac:spMkLst>
        </pc:spChg>
        <pc:picChg chg="add mod">
          <ac:chgData name="Youstina Hany" userId="961cff0bfcf2a5f5" providerId="LiveId" clId="{0F6A438F-2607-4392-9B5E-556F2E1B95A2}" dt="2025-04-23T22:26:13.575" v="176" actId="1076"/>
          <ac:picMkLst>
            <pc:docMk/>
            <pc:sldMk cId="52140208" sldId="345"/>
            <ac:picMk id="18" creationId="{3FD39556-D257-210B-EEDC-15334779B272}"/>
          </ac:picMkLst>
        </pc:picChg>
      </pc:sldChg>
      <pc:sldChg chg="del">
        <pc:chgData name="Youstina Hany" userId="961cff0bfcf2a5f5" providerId="LiveId" clId="{0F6A438F-2607-4392-9B5E-556F2E1B95A2}" dt="2025-04-23T21:35:16.378" v="86" actId="2696"/>
        <pc:sldMkLst>
          <pc:docMk/>
          <pc:sldMk cId="3143447577" sldId="345"/>
        </pc:sldMkLst>
      </pc:sldChg>
      <pc:sldChg chg="modSp mod">
        <pc:chgData name="Youstina Hany" userId="961cff0bfcf2a5f5" providerId="LiveId" clId="{0F6A438F-2607-4392-9B5E-556F2E1B95A2}" dt="2025-04-24T07:58:14.019" v="556" actId="14100"/>
        <pc:sldMkLst>
          <pc:docMk/>
          <pc:sldMk cId="2737159991" sldId="350"/>
        </pc:sldMkLst>
        <pc:picChg chg="mod">
          <ac:chgData name="Youstina Hany" userId="961cff0bfcf2a5f5" providerId="LiveId" clId="{0F6A438F-2607-4392-9B5E-556F2E1B95A2}" dt="2025-04-24T07:58:14.019" v="556" actId="14100"/>
          <ac:picMkLst>
            <pc:docMk/>
            <pc:sldMk cId="2737159991" sldId="350"/>
            <ac:picMk id="7" creationId="{E6F56BD5-9B1E-9EF7-95D7-6E3168F8E1C0}"/>
          </ac:picMkLst>
        </pc:picChg>
      </pc:sldChg>
      <pc:sldChg chg="addSp modSp">
        <pc:chgData name="Youstina Hany" userId="961cff0bfcf2a5f5" providerId="LiveId" clId="{0F6A438F-2607-4392-9B5E-556F2E1B95A2}" dt="2025-04-24T07:59:53.906" v="581"/>
        <pc:sldMkLst>
          <pc:docMk/>
          <pc:sldMk cId="484930036" sldId="457"/>
        </pc:sldMkLst>
        <pc:picChg chg="add mod">
          <ac:chgData name="Youstina Hany" userId="961cff0bfcf2a5f5" providerId="LiveId" clId="{0F6A438F-2607-4392-9B5E-556F2E1B95A2}" dt="2025-04-24T07:59:53.906" v="581"/>
          <ac:picMkLst>
            <pc:docMk/>
            <pc:sldMk cId="484930036" sldId="457"/>
            <ac:picMk id="2" creationId="{27127DD7-0298-A4AA-5082-438FA9AF859C}"/>
          </ac:picMkLst>
        </pc:picChg>
      </pc:sldChg>
      <pc:sldChg chg="addSp modSp mod">
        <pc:chgData name="Youstina Hany" userId="961cff0bfcf2a5f5" providerId="LiveId" clId="{0F6A438F-2607-4392-9B5E-556F2E1B95A2}" dt="2025-04-24T08:00:30.776" v="590" actId="1076"/>
        <pc:sldMkLst>
          <pc:docMk/>
          <pc:sldMk cId="3994224495" sldId="458"/>
        </pc:sldMkLst>
        <pc:spChg chg="mod">
          <ac:chgData name="Youstina Hany" userId="961cff0bfcf2a5f5" providerId="LiveId" clId="{0F6A438F-2607-4392-9B5E-556F2E1B95A2}" dt="2025-04-24T08:00:30.776" v="590" actId="1076"/>
          <ac:spMkLst>
            <pc:docMk/>
            <pc:sldMk cId="3994224495" sldId="458"/>
            <ac:spMk id="2" creationId="{EB430690-56EB-074A-CC6D-AAEB59C2D769}"/>
          </ac:spMkLst>
        </pc:spChg>
        <pc:picChg chg="add mod">
          <ac:chgData name="Youstina Hany" userId="961cff0bfcf2a5f5" providerId="LiveId" clId="{0F6A438F-2607-4392-9B5E-556F2E1B95A2}" dt="2025-04-24T08:00:21.329" v="587" actId="1076"/>
          <ac:picMkLst>
            <pc:docMk/>
            <pc:sldMk cId="3994224495" sldId="458"/>
            <ac:picMk id="3" creationId="{D424D687-4E38-F3A1-9FBE-95049DFB356A}"/>
          </ac:picMkLst>
        </pc:picChg>
      </pc:sldChg>
      <pc:sldChg chg="add del">
        <pc:chgData name="Youstina Hany" userId="961cff0bfcf2a5f5" providerId="LiveId" clId="{0F6A438F-2607-4392-9B5E-556F2E1B95A2}" dt="2025-04-23T21:41:41.677" v="102"/>
        <pc:sldMkLst>
          <pc:docMk/>
          <pc:sldMk cId="1219979309" sldId="462"/>
        </pc:sldMkLst>
      </pc:sldChg>
      <pc:sldChg chg="delSp modSp add del mod ord">
        <pc:chgData name="Youstina Hany" userId="961cff0bfcf2a5f5" providerId="LiveId" clId="{0F6A438F-2607-4392-9B5E-556F2E1B95A2}" dt="2025-04-24T07:38:14.827" v="335" actId="1076"/>
        <pc:sldMkLst>
          <pc:docMk/>
          <pc:sldMk cId="1288980458" sldId="462"/>
        </pc:sldMkLst>
        <pc:spChg chg="mod">
          <ac:chgData name="Youstina Hany" userId="961cff0bfcf2a5f5" providerId="LiveId" clId="{0F6A438F-2607-4392-9B5E-556F2E1B95A2}" dt="2025-04-24T07:38:14.827" v="335" actId="1076"/>
          <ac:spMkLst>
            <pc:docMk/>
            <pc:sldMk cId="1288980458" sldId="462"/>
            <ac:spMk id="3" creationId="{F9825FA8-9C74-4695-92EC-8F0FB6A48BCB}"/>
          </ac:spMkLst>
        </pc:spChg>
        <pc:spChg chg="del mod">
          <ac:chgData name="Youstina Hany" userId="961cff0bfcf2a5f5" providerId="LiveId" clId="{0F6A438F-2607-4392-9B5E-556F2E1B95A2}" dt="2025-04-24T07:38:05.897" v="334" actId="478"/>
          <ac:spMkLst>
            <pc:docMk/>
            <pc:sldMk cId="1288980458" sldId="462"/>
            <ac:spMk id="6" creationId="{7524A050-A681-95FA-C57D-A10D4A62F03F}"/>
          </ac:spMkLst>
        </pc:spChg>
        <pc:picChg chg="mod">
          <ac:chgData name="Youstina Hany" userId="961cff0bfcf2a5f5" providerId="LiveId" clId="{0F6A438F-2607-4392-9B5E-556F2E1B95A2}" dt="2025-04-24T07:37:45.113" v="330" actId="14100"/>
          <ac:picMkLst>
            <pc:docMk/>
            <pc:sldMk cId="1288980458" sldId="462"/>
            <ac:picMk id="4" creationId="{0DB2DF6E-9864-49E7-754D-07EEEACB2166}"/>
          </ac:picMkLst>
        </pc:picChg>
        <pc:picChg chg="mod">
          <ac:chgData name="Youstina Hany" userId="961cff0bfcf2a5f5" providerId="LiveId" clId="{0F6A438F-2607-4392-9B5E-556F2E1B95A2}" dt="2025-04-24T07:38:00.282" v="332" actId="1076"/>
          <ac:picMkLst>
            <pc:docMk/>
            <pc:sldMk cId="1288980458" sldId="462"/>
            <ac:picMk id="5" creationId="{4753DC2C-06E6-4C24-A2C7-4E80FBD7DFFA}"/>
          </ac:picMkLst>
        </pc:picChg>
        <pc:picChg chg="del">
          <ac:chgData name="Youstina Hany" userId="961cff0bfcf2a5f5" providerId="LiveId" clId="{0F6A438F-2607-4392-9B5E-556F2E1B95A2}" dt="2025-04-24T07:37:31.658" v="327" actId="478"/>
          <ac:picMkLst>
            <pc:docMk/>
            <pc:sldMk cId="1288980458" sldId="462"/>
            <ac:picMk id="7" creationId="{4EF50A5A-74BC-4E6B-8011-6C78B0906239}"/>
          </ac:picMkLst>
        </pc:picChg>
        <pc:picChg chg="mod">
          <ac:chgData name="Youstina Hany" userId="961cff0bfcf2a5f5" providerId="LiveId" clId="{0F6A438F-2607-4392-9B5E-556F2E1B95A2}" dt="2025-04-24T07:37:53.285" v="331" actId="1076"/>
          <ac:picMkLst>
            <pc:docMk/>
            <pc:sldMk cId="1288980458" sldId="462"/>
            <ac:picMk id="9" creationId="{DC9FFC6C-8D61-4FF1-99C7-DA392346CE4F}"/>
          </ac:picMkLst>
        </pc:picChg>
      </pc:sldChg>
      <pc:sldChg chg="addSp modSp add del">
        <pc:chgData name="Youstina Hany" userId="961cff0bfcf2a5f5" providerId="LiveId" clId="{0F6A438F-2607-4392-9B5E-556F2E1B95A2}" dt="2025-04-24T07:58:24.187" v="557"/>
        <pc:sldMkLst>
          <pc:docMk/>
          <pc:sldMk cId="4153317867" sldId="463"/>
        </pc:sldMkLst>
        <pc:picChg chg="add mod">
          <ac:chgData name="Youstina Hany" userId="961cff0bfcf2a5f5" providerId="LiveId" clId="{0F6A438F-2607-4392-9B5E-556F2E1B95A2}" dt="2025-04-24T07:58:24.187" v="557"/>
          <ac:picMkLst>
            <pc:docMk/>
            <pc:sldMk cId="4153317867" sldId="463"/>
            <ac:picMk id="2" creationId="{C13FB858-A374-C2C2-3785-3CD162215A27}"/>
          </ac:picMkLst>
        </pc:picChg>
      </pc:sldChg>
      <pc:sldChg chg="del">
        <pc:chgData name="Youstina Hany" userId="961cff0bfcf2a5f5" providerId="LiveId" clId="{0F6A438F-2607-4392-9B5E-556F2E1B95A2}" dt="2025-04-23T21:05:16.010" v="84" actId="47"/>
        <pc:sldMkLst>
          <pc:docMk/>
          <pc:sldMk cId="2345080630" sldId="498"/>
        </pc:sldMkLst>
      </pc:sldChg>
      <pc:sldChg chg="del">
        <pc:chgData name="Youstina Hany" userId="961cff0bfcf2a5f5" providerId="LiveId" clId="{0F6A438F-2607-4392-9B5E-556F2E1B95A2}" dt="2025-04-23T19:29:52.946" v="4" actId="47"/>
        <pc:sldMkLst>
          <pc:docMk/>
          <pc:sldMk cId="1890492007" sldId="499"/>
        </pc:sldMkLst>
      </pc:sldChg>
      <pc:sldChg chg="del">
        <pc:chgData name="Youstina Hany" userId="961cff0bfcf2a5f5" providerId="LiveId" clId="{0F6A438F-2607-4392-9B5E-556F2E1B95A2}" dt="2025-04-23T19:29:50.917" v="3" actId="47"/>
        <pc:sldMkLst>
          <pc:docMk/>
          <pc:sldMk cId="3349273873" sldId="500"/>
        </pc:sldMkLst>
      </pc:sldChg>
      <pc:sldChg chg="addSp delSp modSp mod">
        <pc:chgData name="Youstina Hany" userId="961cff0bfcf2a5f5" providerId="LiveId" clId="{0F6A438F-2607-4392-9B5E-556F2E1B95A2}" dt="2025-04-24T07:59:51.421" v="580"/>
        <pc:sldMkLst>
          <pc:docMk/>
          <pc:sldMk cId="647418635" sldId="507"/>
        </pc:sldMkLst>
        <pc:picChg chg="del">
          <ac:chgData name="Youstina Hany" userId="961cff0bfcf2a5f5" providerId="LiveId" clId="{0F6A438F-2607-4392-9B5E-556F2E1B95A2}" dt="2025-04-23T21:03:02.258" v="82" actId="478"/>
          <ac:picMkLst>
            <pc:docMk/>
            <pc:sldMk cId="647418635" sldId="507"/>
            <ac:picMk id="4" creationId="{2D573AB5-4F77-00DC-75B6-85B1D1568F7A}"/>
          </ac:picMkLst>
        </pc:picChg>
        <pc:picChg chg="add mod">
          <ac:chgData name="Youstina Hany" userId="961cff0bfcf2a5f5" providerId="LiveId" clId="{0F6A438F-2607-4392-9B5E-556F2E1B95A2}" dt="2025-04-23T21:03:41.065" v="83" actId="931"/>
          <ac:picMkLst>
            <pc:docMk/>
            <pc:sldMk cId="647418635" sldId="507"/>
            <ac:picMk id="5" creationId="{A3D6880D-B892-F740-DA48-C09D22AF6372}"/>
          </ac:picMkLst>
        </pc:picChg>
        <pc:picChg chg="add mod">
          <ac:chgData name="Youstina Hany" userId="961cff0bfcf2a5f5" providerId="LiveId" clId="{0F6A438F-2607-4392-9B5E-556F2E1B95A2}" dt="2025-04-24T07:59:51.421" v="580"/>
          <ac:picMkLst>
            <pc:docMk/>
            <pc:sldMk cId="647418635" sldId="507"/>
            <ac:picMk id="6" creationId="{67A0BE9E-C81F-E29C-E74F-90C46F2ADCBB}"/>
          </ac:picMkLst>
        </pc:picChg>
      </pc:sldChg>
      <pc:sldChg chg="del">
        <pc:chgData name="Youstina Hany" userId="961cff0bfcf2a5f5" providerId="LiveId" clId="{0F6A438F-2607-4392-9B5E-556F2E1B95A2}" dt="2025-04-23T20:52:25.501" v="77" actId="47"/>
        <pc:sldMkLst>
          <pc:docMk/>
          <pc:sldMk cId="163726000" sldId="508"/>
        </pc:sldMkLst>
      </pc:sldChg>
      <pc:sldChg chg="del">
        <pc:chgData name="Youstina Hany" userId="961cff0bfcf2a5f5" providerId="LiveId" clId="{0F6A438F-2607-4392-9B5E-556F2E1B95A2}" dt="2025-04-23T20:53:42.633" v="78" actId="47"/>
        <pc:sldMkLst>
          <pc:docMk/>
          <pc:sldMk cId="937002508" sldId="509"/>
        </pc:sldMkLst>
      </pc:sldChg>
      <pc:sldChg chg="del">
        <pc:chgData name="Youstina Hany" userId="961cff0bfcf2a5f5" providerId="LiveId" clId="{0F6A438F-2607-4392-9B5E-556F2E1B95A2}" dt="2025-04-23T20:53:42.633" v="78" actId="47"/>
        <pc:sldMkLst>
          <pc:docMk/>
          <pc:sldMk cId="1121798818" sldId="510"/>
        </pc:sldMkLst>
      </pc:sldChg>
      <pc:sldChg chg="del">
        <pc:chgData name="Youstina Hany" userId="961cff0bfcf2a5f5" providerId="LiveId" clId="{0F6A438F-2607-4392-9B5E-556F2E1B95A2}" dt="2025-04-23T20:53:52.903" v="80" actId="47"/>
        <pc:sldMkLst>
          <pc:docMk/>
          <pc:sldMk cId="275042679" sldId="511"/>
        </pc:sldMkLst>
      </pc:sldChg>
      <pc:sldChg chg="del">
        <pc:chgData name="Youstina Hany" userId="961cff0bfcf2a5f5" providerId="LiveId" clId="{0F6A438F-2607-4392-9B5E-556F2E1B95A2}" dt="2025-04-23T20:53:46.387" v="79" actId="47"/>
        <pc:sldMkLst>
          <pc:docMk/>
          <pc:sldMk cId="2352616064" sldId="512"/>
        </pc:sldMkLst>
      </pc:sldChg>
      <pc:sldChg chg="del">
        <pc:chgData name="Youstina Hany" userId="961cff0bfcf2a5f5" providerId="LiveId" clId="{0F6A438F-2607-4392-9B5E-556F2E1B95A2}" dt="2025-04-23T20:53:46.387" v="79" actId="47"/>
        <pc:sldMkLst>
          <pc:docMk/>
          <pc:sldMk cId="2678501477" sldId="513"/>
        </pc:sldMkLst>
      </pc:sldChg>
      <pc:sldChg chg="del">
        <pc:chgData name="Youstina Hany" userId="961cff0bfcf2a5f5" providerId="LiveId" clId="{0F6A438F-2607-4392-9B5E-556F2E1B95A2}" dt="2025-04-23T20:53:54.808" v="81" actId="47"/>
        <pc:sldMkLst>
          <pc:docMk/>
          <pc:sldMk cId="3989242675" sldId="514"/>
        </pc:sldMkLst>
      </pc:sldChg>
      <pc:sldChg chg="del">
        <pc:chgData name="Youstina Hany" userId="961cff0bfcf2a5f5" providerId="LiveId" clId="{0F6A438F-2607-4392-9B5E-556F2E1B95A2}" dt="2025-04-23T20:53:52.903" v="80" actId="47"/>
        <pc:sldMkLst>
          <pc:docMk/>
          <pc:sldMk cId="603117917" sldId="515"/>
        </pc:sldMkLst>
      </pc:sldChg>
      <pc:sldChg chg="addSp modSp mod">
        <pc:chgData name="Youstina Hany" userId="961cff0bfcf2a5f5" providerId="LiveId" clId="{0F6A438F-2607-4392-9B5E-556F2E1B95A2}" dt="2025-04-24T07:59:16.139" v="566" actId="1076"/>
        <pc:sldMkLst>
          <pc:docMk/>
          <pc:sldMk cId="0" sldId="516"/>
        </pc:sldMkLst>
        <pc:picChg chg="add mod">
          <ac:chgData name="Youstina Hany" userId="961cff0bfcf2a5f5" providerId="LiveId" clId="{0F6A438F-2607-4392-9B5E-556F2E1B95A2}" dt="2025-04-24T07:59:16.139" v="566" actId="1076"/>
          <ac:picMkLst>
            <pc:docMk/>
            <pc:sldMk cId="0" sldId="516"/>
            <ac:picMk id="10" creationId="{E2C91FBE-77B8-3D56-1867-6371D99751C8}"/>
          </ac:picMkLst>
        </pc:picChg>
      </pc:sldChg>
      <pc:sldChg chg="addSp modSp">
        <pc:chgData name="Youstina Hany" userId="961cff0bfcf2a5f5" providerId="LiveId" clId="{0F6A438F-2607-4392-9B5E-556F2E1B95A2}" dt="2025-04-24T07:59:19.757" v="567"/>
        <pc:sldMkLst>
          <pc:docMk/>
          <pc:sldMk cId="0" sldId="517"/>
        </pc:sldMkLst>
        <pc:picChg chg="add mod">
          <ac:chgData name="Youstina Hany" userId="961cff0bfcf2a5f5" providerId="LiveId" clId="{0F6A438F-2607-4392-9B5E-556F2E1B95A2}" dt="2025-04-24T07:59:19.757" v="567"/>
          <ac:picMkLst>
            <pc:docMk/>
            <pc:sldMk cId="0" sldId="517"/>
            <ac:picMk id="23" creationId="{0A621279-1F25-5FE8-1F9C-45AF25AD2ACB}"/>
          </ac:picMkLst>
        </pc:picChg>
      </pc:sldChg>
      <pc:sldChg chg="addSp modSp">
        <pc:chgData name="Youstina Hany" userId="961cff0bfcf2a5f5" providerId="LiveId" clId="{0F6A438F-2607-4392-9B5E-556F2E1B95A2}" dt="2025-04-24T07:59:31.668" v="571"/>
        <pc:sldMkLst>
          <pc:docMk/>
          <pc:sldMk cId="0" sldId="518"/>
        </pc:sldMkLst>
        <pc:picChg chg="add mod">
          <ac:chgData name="Youstina Hany" userId="961cff0bfcf2a5f5" providerId="LiveId" clId="{0F6A438F-2607-4392-9B5E-556F2E1B95A2}" dt="2025-04-24T07:59:31.668" v="571"/>
          <ac:picMkLst>
            <pc:docMk/>
            <pc:sldMk cId="0" sldId="518"/>
            <ac:picMk id="11" creationId="{CD45D83B-AB21-E5D4-F4A0-41504F8F35FD}"/>
          </ac:picMkLst>
        </pc:picChg>
      </pc:sldChg>
      <pc:sldChg chg="addSp modSp">
        <pc:chgData name="Youstina Hany" userId="961cff0bfcf2a5f5" providerId="LiveId" clId="{0F6A438F-2607-4392-9B5E-556F2E1B95A2}" dt="2025-04-24T07:59:37.955" v="574"/>
        <pc:sldMkLst>
          <pc:docMk/>
          <pc:sldMk cId="0" sldId="519"/>
        </pc:sldMkLst>
        <pc:picChg chg="add mod">
          <ac:chgData name="Youstina Hany" userId="961cff0bfcf2a5f5" providerId="LiveId" clId="{0F6A438F-2607-4392-9B5E-556F2E1B95A2}" dt="2025-04-24T07:59:37.955" v="574"/>
          <ac:picMkLst>
            <pc:docMk/>
            <pc:sldMk cId="0" sldId="519"/>
            <ac:picMk id="14" creationId="{FAC6302C-B4A8-97F6-E822-5EF36C74B793}"/>
          </ac:picMkLst>
        </pc:picChg>
      </pc:sldChg>
      <pc:sldChg chg="addSp delSp modSp add mod delAnim modAnim">
        <pc:chgData name="Youstina Hany" userId="961cff0bfcf2a5f5" providerId="LiveId" clId="{0F6A438F-2607-4392-9B5E-556F2E1B95A2}" dt="2025-04-24T09:29:59.770" v="973" actId="1035"/>
        <pc:sldMkLst>
          <pc:docMk/>
          <pc:sldMk cId="2363541989" sldId="520"/>
        </pc:sldMkLst>
        <pc:picChg chg="del">
          <ac:chgData name="Youstina Hany" userId="961cff0bfcf2a5f5" providerId="LiveId" clId="{0F6A438F-2607-4392-9B5E-556F2E1B95A2}" dt="2025-04-24T07:21:33.396" v="208" actId="478"/>
          <ac:picMkLst>
            <pc:docMk/>
            <pc:sldMk cId="2363541989" sldId="520"/>
            <ac:picMk id="5" creationId="{474AED99-F3FD-4522-A33D-469A558947F9}"/>
          </ac:picMkLst>
        </pc:picChg>
        <pc:picChg chg="mod">
          <ac:chgData name="Youstina Hany" userId="961cff0bfcf2a5f5" providerId="LiveId" clId="{0F6A438F-2607-4392-9B5E-556F2E1B95A2}" dt="2025-04-24T09:29:50.890" v="963" actId="1076"/>
          <ac:picMkLst>
            <pc:docMk/>
            <pc:sldMk cId="2363541989" sldId="520"/>
            <ac:picMk id="7" creationId="{8EE9484F-8F3E-4AB4-98D2-308CE34B141F}"/>
          </ac:picMkLst>
        </pc:picChg>
        <pc:picChg chg="add del mod">
          <ac:chgData name="Youstina Hany" userId="961cff0bfcf2a5f5" providerId="LiveId" clId="{0F6A438F-2607-4392-9B5E-556F2E1B95A2}" dt="2025-04-24T07:17:22.903" v="193" actId="478"/>
          <ac:picMkLst>
            <pc:docMk/>
            <pc:sldMk cId="2363541989" sldId="520"/>
            <ac:picMk id="8" creationId="{D71C7FB4-9211-DAB9-CFD7-B7E069F2C385}"/>
          </ac:picMkLst>
        </pc:picChg>
        <pc:picChg chg="mod">
          <ac:chgData name="Youstina Hany" userId="961cff0bfcf2a5f5" providerId="LiveId" clId="{0F6A438F-2607-4392-9B5E-556F2E1B95A2}" dt="2025-04-24T09:29:59.770" v="973" actId="1035"/>
          <ac:picMkLst>
            <pc:docMk/>
            <pc:sldMk cId="2363541989" sldId="520"/>
            <ac:picMk id="9" creationId="{F0065A31-B78A-495F-855F-4C7FE87BD2B5}"/>
          </ac:picMkLst>
        </pc:picChg>
        <pc:picChg chg="add mod ord">
          <ac:chgData name="Youstina Hany" userId="961cff0bfcf2a5f5" providerId="LiveId" clId="{0F6A438F-2607-4392-9B5E-556F2E1B95A2}" dt="2025-04-24T07:21:57.796" v="217" actId="171"/>
          <ac:picMkLst>
            <pc:docMk/>
            <pc:sldMk cId="2363541989" sldId="520"/>
            <ac:picMk id="11" creationId="{ADABC82C-4134-1E38-A9FD-85F98AB071B1}"/>
          </ac:picMkLst>
        </pc:picChg>
        <pc:picChg chg="add del mod">
          <ac:chgData name="Youstina Hany" userId="961cff0bfcf2a5f5" providerId="LiveId" clId="{0F6A438F-2607-4392-9B5E-556F2E1B95A2}" dt="2025-04-24T07:21:17.346" v="204" actId="478"/>
          <ac:picMkLst>
            <pc:docMk/>
            <pc:sldMk cId="2363541989" sldId="520"/>
            <ac:picMk id="13" creationId="{13E7F564-0D51-8F06-5193-56FF61C3E6F8}"/>
          </ac:picMkLst>
        </pc:picChg>
        <pc:picChg chg="add del mod">
          <ac:chgData name="Youstina Hany" userId="961cff0bfcf2a5f5" providerId="LiveId" clId="{0F6A438F-2607-4392-9B5E-556F2E1B95A2}" dt="2025-04-24T07:21:13.027" v="203" actId="478"/>
          <ac:picMkLst>
            <pc:docMk/>
            <pc:sldMk cId="2363541989" sldId="520"/>
            <ac:picMk id="15" creationId="{49E5CB22-E3CF-F7AA-0C97-2CE9C9DC561A}"/>
          </ac:picMkLst>
        </pc:picChg>
        <pc:picChg chg="add mod">
          <ac:chgData name="Youstina Hany" userId="961cff0bfcf2a5f5" providerId="LiveId" clId="{0F6A438F-2607-4392-9B5E-556F2E1B95A2}" dt="2025-04-24T07:58:28.858" v="560"/>
          <ac:picMkLst>
            <pc:docMk/>
            <pc:sldMk cId="2363541989" sldId="520"/>
            <ac:picMk id="16" creationId="{FE2498B0-4B17-8549-36CB-F959A3E2859A}"/>
          </ac:picMkLst>
        </pc:picChg>
      </pc:sldChg>
      <pc:sldChg chg="add modAnim">
        <pc:chgData name="Youstina Hany" userId="961cff0bfcf2a5f5" providerId="LiveId" clId="{0F6A438F-2607-4392-9B5E-556F2E1B95A2}" dt="2025-04-24T07:56:53.026" v="551"/>
        <pc:sldMkLst>
          <pc:docMk/>
          <pc:sldMk cId="2443239450" sldId="521"/>
        </pc:sldMkLst>
      </pc:sldChg>
      <pc:sldChg chg="add del modAnim">
        <pc:chgData name="Youstina Hany" userId="961cff0bfcf2a5f5" providerId="LiveId" clId="{0F6A438F-2607-4392-9B5E-556F2E1B95A2}" dt="2025-04-23T21:35:31.254" v="88" actId="2696"/>
        <pc:sldMkLst>
          <pc:docMk/>
          <pc:sldMk cId="2656732827" sldId="521"/>
        </pc:sldMkLst>
      </pc:sldChg>
      <pc:sldChg chg="add del">
        <pc:chgData name="Youstina Hany" userId="961cff0bfcf2a5f5" providerId="LiveId" clId="{0F6A438F-2607-4392-9B5E-556F2E1B95A2}" dt="2025-04-23T21:41:25.387" v="98"/>
        <pc:sldMkLst>
          <pc:docMk/>
          <pc:sldMk cId="278607338" sldId="522"/>
        </pc:sldMkLst>
      </pc:sldChg>
      <pc:sldChg chg="delSp new del mod">
        <pc:chgData name="Youstina Hany" userId="961cff0bfcf2a5f5" providerId="LiveId" clId="{0F6A438F-2607-4392-9B5E-556F2E1B95A2}" dt="2025-04-24T07:42:46.347" v="366" actId="47"/>
        <pc:sldMkLst>
          <pc:docMk/>
          <pc:sldMk cId="448817280" sldId="522"/>
        </pc:sldMkLst>
        <pc:spChg chg="del">
          <ac:chgData name="Youstina Hany" userId="961cff0bfcf2a5f5" providerId="LiveId" clId="{0F6A438F-2607-4392-9B5E-556F2E1B95A2}" dt="2025-04-23T21:46:48.131" v="107" actId="478"/>
          <ac:spMkLst>
            <pc:docMk/>
            <pc:sldMk cId="448817280" sldId="522"/>
            <ac:spMk id="3" creationId="{9B7CCE9B-3022-67A0-8A83-81ED91076E86}"/>
          </ac:spMkLst>
        </pc:spChg>
        <pc:spChg chg="del">
          <ac:chgData name="Youstina Hany" userId="961cff0bfcf2a5f5" providerId="LiveId" clId="{0F6A438F-2607-4392-9B5E-556F2E1B95A2}" dt="2025-04-23T21:46:48.131" v="107" actId="478"/>
          <ac:spMkLst>
            <pc:docMk/>
            <pc:sldMk cId="448817280" sldId="522"/>
            <ac:spMk id="4" creationId="{32FFF97D-E807-6E4C-0FBC-4F3A91841302}"/>
          </ac:spMkLst>
        </pc:spChg>
        <pc:spChg chg="del">
          <ac:chgData name="Youstina Hany" userId="961cff0bfcf2a5f5" providerId="LiveId" clId="{0F6A438F-2607-4392-9B5E-556F2E1B95A2}" dt="2025-04-23T21:46:48.131" v="107" actId="478"/>
          <ac:spMkLst>
            <pc:docMk/>
            <pc:sldMk cId="448817280" sldId="522"/>
            <ac:spMk id="5" creationId="{11FED171-C480-CC7B-7331-8F157429E3B7}"/>
          </ac:spMkLst>
        </pc:spChg>
        <pc:spChg chg="del">
          <ac:chgData name="Youstina Hany" userId="961cff0bfcf2a5f5" providerId="LiveId" clId="{0F6A438F-2607-4392-9B5E-556F2E1B95A2}" dt="2025-04-23T21:46:48.131" v="107" actId="478"/>
          <ac:spMkLst>
            <pc:docMk/>
            <pc:sldMk cId="448817280" sldId="522"/>
            <ac:spMk id="6" creationId="{58055F23-7ADE-1346-5314-9B9C3F4AFB5C}"/>
          </ac:spMkLst>
        </pc:spChg>
        <pc:spChg chg="del">
          <ac:chgData name="Youstina Hany" userId="961cff0bfcf2a5f5" providerId="LiveId" clId="{0F6A438F-2607-4392-9B5E-556F2E1B95A2}" dt="2025-04-23T21:46:48.131" v="107" actId="478"/>
          <ac:spMkLst>
            <pc:docMk/>
            <pc:sldMk cId="448817280" sldId="522"/>
            <ac:spMk id="7" creationId="{4ED1AA1B-36EA-5DED-45A7-3093979A5CFA}"/>
          </ac:spMkLst>
        </pc:spChg>
        <pc:spChg chg="del">
          <ac:chgData name="Youstina Hany" userId="961cff0bfcf2a5f5" providerId="LiveId" clId="{0F6A438F-2607-4392-9B5E-556F2E1B95A2}" dt="2025-04-23T21:46:48.131" v="107" actId="478"/>
          <ac:spMkLst>
            <pc:docMk/>
            <pc:sldMk cId="448817280" sldId="522"/>
            <ac:spMk id="8" creationId="{2574A477-E0A5-A88D-4608-79B4822CC3B5}"/>
          </ac:spMkLst>
        </pc:spChg>
        <pc:spChg chg="del">
          <ac:chgData name="Youstina Hany" userId="961cff0bfcf2a5f5" providerId="LiveId" clId="{0F6A438F-2607-4392-9B5E-556F2E1B95A2}" dt="2025-04-23T21:46:48.131" v="107" actId="478"/>
          <ac:spMkLst>
            <pc:docMk/>
            <pc:sldMk cId="448817280" sldId="522"/>
            <ac:spMk id="9" creationId="{37B630CE-AA01-8FD2-2D87-36928C2CF146}"/>
          </ac:spMkLst>
        </pc:spChg>
        <pc:spChg chg="del">
          <ac:chgData name="Youstina Hany" userId="961cff0bfcf2a5f5" providerId="LiveId" clId="{0F6A438F-2607-4392-9B5E-556F2E1B95A2}" dt="2025-04-23T21:46:48.131" v="107" actId="478"/>
          <ac:spMkLst>
            <pc:docMk/>
            <pc:sldMk cId="448817280" sldId="522"/>
            <ac:spMk id="10" creationId="{1F36031B-4CA6-4AF4-CABB-9EE3B72D974A}"/>
          </ac:spMkLst>
        </pc:spChg>
      </pc:sldChg>
      <pc:sldChg chg="addSp delSp modSp add del mod ord chgLayout">
        <pc:chgData name="Youstina Hany" userId="961cff0bfcf2a5f5" providerId="LiveId" clId="{0F6A438F-2607-4392-9B5E-556F2E1B95A2}" dt="2025-04-24T07:42:44.879" v="365" actId="47"/>
        <pc:sldMkLst>
          <pc:docMk/>
          <pc:sldMk cId="276877252" sldId="523"/>
        </pc:sldMkLst>
        <pc:spChg chg="add del mod ord">
          <ac:chgData name="Youstina Hany" userId="961cff0bfcf2a5f5" providerId="LiveId" clId="{0F6A438F-2607-4392-9B5E-556F2E1B95A2}" dt="2025-04-24T07:27:44.753" v="253" actId="700"/>
          <ac:spMkLst>
            <pc:docMk/>
            <pc:sldMk cId="276877252" sldId="523"/>
            <ac:spMk id="5" creationId="{5F535596-B04D-3BC6-C8ED-9761328D46A9}"/>
          </ac:spMkLst>
        </pc:spChg>
        <pc:spChg chg="add del mod ord">
          <ac:chgData name="Youstina Hany" userId="961cff0bfcf2a5f5" providerId="LiveId" clId="{0F6A438F-2607-4392-9B5E-556F2E1B95A2}" dt="2025-04-24T07:27:44.753" v="253" actId="700"/>
          <ac:spMkLst>
            <pc:docMk/>
            <pc:sldMk cId="276877252" sldId="523"/>
            <ac:spMk id="6" creationId="{573EDEEE-FE3D-FA96-B051-E90B7404FEA6}"/>
          </ac:spMkLst>
        </pc:spChg>
        <pc:spChg chg="mod">
          <ac:chgData name="Youstina Hany" userId="961cff0bfcf2a5f5" providerId="LiveId" clId="{0F6A438F-2607-4392-9B5E-556F2E1B95A2}" dt="2025-04-24T07:35:58.654" v="301" actId="1076"/>
          <ac:spMkLst>
            <pc:docMk/>
            <pc:sldMk cId="276877252" sldId="523"/>
            <ac:spMk id="7" creationId="{B9CA6330-D227-2476-B961-EF9980C733EB}"/>
          </ac:spMkLst>
        </pc:spChg>
        <pc:spChg chg="add del mod ord">
          <ac:chgData name="Youstina Hany" userId="961cff0bfcf2a5f5" providerId="LiveId" clId="{0F6A438F-2607-4392-9B5E-556F2E1B95A2}" dt="2025-04-24T07:27:44.753" v="253" actId="700"/>
          <ac:spMkLst>
            <pc:docMk/>
            <pc:sldMk cId="276877252" sldId="523"/>
            <ac:spMk id="8" creationId="{A29E6A6A-44E7-D54D-0CA2-17A478CFAD77}"/>
          </ac:spMkLst>
        </pc:spChg>
        <pc:spChg chg="del">
          <ac:chgData name="Youstina Hany" userId="961cff0bfcf2a5f5" providerId="LiveId" clId="{0F6A438F-2607-4392-9B5E-556F2E1B95A2}" dt="2025-04-23T22:26:46.121" v="180" actId="478"/>
          <ac:spMkLst>
            <pc:docMk/>
            <pc:sldMk cId="276877252" sldId="523"/>
            <ac:spMk id="9" creationId="{B28A09E5-5DAC-83AC-9B3B-691743141522}"/>
          </ac:spMkLst>
        </pc:spChg>
        <pc:spChg chg="add del mod ord">
          <ac:chgData name="Youstina Hany" userId="961cff0bfcf2a5f5" providerId="LiveId" clId="{0F6A438F-2607-4392-9B5E-556F2E1B95A2}" dt="2025-04-24T07:27:44.753" v="253" actId="700"/>
          <ac:spMkLst>
            <pc:docMk/>
            <pc:sldMk cId="276877252" sldId="523"/>
            <ac:spMk id="10" creationId="{C52ACD75-F798-3499-4D74-0855CCED0CE0}"/>
          </ac:spMkLst>
        </pc:spChg>
        <pc:spChg chg="del">
          <ac:chgData name="Youstina Hany" userId="961cff0bfcf2a5f5" providerId="LiveId" clId="{0F6A438F-2607-4392-9B5E-556F2E1B95A2}" dt="2025-04-23T22:26:46.121" v="180" actId="478"/>
          <ac:spMkLst>
            <pc:docMk/>
            <pc:sldMk cId="276877252" sldId="523"/>
            <ac:spMk id="11" creationId="{78F10B00-564C-130D-CC1B-2E288ACB3F76}"/>
          </ac:spMkLst>
        </pc:spChg>
        <pc:spChg chg="add del mod ord">
          <ac:chgData name="Youstina Hany" userId="961cff0bfcf2a5f5" providerId="LiveId" clId="{0F6A438F-2607-4392-9B5E-556F2E1B95A2}" dt="2025-04-24T07:27:44.753" v="253" actId="700"/>
          <ac:spMkLst>
            <pc:docMk/>
            <pc:sldMk cId="276877252" sldId="523"/>
            <ac:spMk id="12" creationId="{9C361E24-0243-7D73-78A6-163537DEF4E5}"/>
          </ac:spMkLst>
        </pc:spChg>
        <pc:spChg chg="del">
          <ac:chgData name="Youstina Hany" userId="961cff0bfcf2a5f5" providerId="LiveId" clId="{0F6A438F-2607-4392-9B5E-556F2E1B95A2}" dt="2025-04-23T22:26:46.121" v="180" actId="478"/>
          <ac:spMkLst>
            <pc:docMk/>
            <pc:sldMk cId="276877252" sldId="523"/>
            <ac:spMk id="13" creationId="{361321A2-BF93-79C2-4617-C267CFDE658C}"/>
          </ac:spMkLst>
        </pc:spChg>
        <pc:spChg chg="add mod">
          <ac:chgData name="Youstina Hany" userId="961cff0bfcf2a5f5" providerId="LiveId" clId="{0F6A438F-2607-4392-9B5E-556F2E1B95A2}" dt="2025-04-24T07:29:22.502" v="283" actId="207"/>
          <ac:spMkLst>
            <pc:docMk/>
            <pc:sldMk cId="276877252" sldId="523"/>
            <ac:spMk id="14" creationId="{9A45431F-E724-2BF6-B27E-EAABB742164A}"/>
          </ac:spMkLst>
        </pc:spChg>
        <pc:spChg chg="del">
          <ac:chgData name="Youstina Hany" userId="961cff0bfcf2a5f5" providerId="LiveId" clId="{0F6A438F-2607-4392-9B5E-556F2E1B95A2}" dt="2025-04-23T22:26:46.121" v="180" actId="478"/>
          <ac:spMkLst>
            <pc:docMk/>
            <pc:sldMk cId="276877252" sldId="523"/>
            <ac:spMk id="15" creationId="{96F4D5FD-59BA-9D9C-5960-326D111415F9}"/>
          </ac:spMkLst>
        </pc:spChg>
        <pc:spChg chg="mod ord">
          <ac:chgData name="Youstina Hany" userId="961cff0bfcf2a5f5" providerId="LiveId" clId="{0F6A438F-2607-4392-9B5E-556F2E1B95A2}" dt="2025-04-24T07:27:44.753" v="253" actId="700"/>
          <ac:spMkLst>
            <pc:docMk/>
            <pc:sldMk cId="276877252" sldId="523"/>
            <ac:spMk id="796" creationId="{89C724B2-9A4B-6FBD-317E-6DBADFA6EA26}"/>
          </ac:spMkLst>
        </pc:spChg>
        <pc:spChg chg="mod ord">
          <ac:chgData name="Youstina Hany" userId="961cff0bfcf2a5f5" providerId="LiveId" clId="{0F6A438F-2607-4392-9B5E-556F2E1B95A2}" dt="2025-04-24T07:27:44.753" v="253" actId="700"/>
          <ac:spMkLst>
            <pc:docMk/>
            <pc:sldMk cId="276877252" sldId="523"/>
            <ac:spMk id="800" creationId="{0788D38C-7EAE-3DBC-89F8-CE75EDDAE28A}"/>
          </ac:spMkLst>
        </pc:spChg>
        <pc:spChg chg="mod ord">
          <ac:chgData name="Youstina Hany" userId="961cff0bfcf2a5f5" providerId="LiveId" clId="{0F6A438F-2607-4392-9B5E-556F2E1B95A2}" dt="2025-04-24T07:35:56.368" v="299" actId="1076"/>
          <ac:spMkLst>
            <pc:docMk/>
            <pc:sldMk cId="276877252" sldId="523"/>
            <ac:spMk id="805" creationId="{EAC5901F-D664-E36E-9FC7-019A27D6B48F}"/>
          </ac:spMkLst>
        </pc:spChg>
        <pc:spChg chg="mod ord">
          <ac:chgData name="Youstina Hany" userId="961cff0bfcf2a5f5" providerId="LiveId" clId="{0F6A438F-2607-4392-9B5E-556F2E1B95A2}" dt="2025-04-24T07:27:44.753" v="253" actId="700"/>
          <ac:spMkLst>
            <pc:docMk/>
            <pc:sldMk cId="276877252" sldId="523"/>
            <ac:spMk id="806" creationId="{09C48ECD-0B19-4698-8C35-7CA79B617E9D}"/>
          </ac:spMkLst>
        </pc:spChg>
        <pc:spChg chg="mod ord">
          <ac:chgData name="Youstina Hany" userId="961cff0bfcf2a5f5" providerId="LiveId" clId="{0F6A438F-2607-4392-9B5E-556F2E1B95A2}" dt="2025-04-24T07:27:44.753" v="253" actId="700"/>
          <ac:spMkLst>
            <pc:docMk/>
            <pc:sldMk cId="276877252" sldId="523"/>
            <ac:spMk id="807" creationId="{F7359BDE-A51C-CE8A-3A25-FD66988FB6A5}"/>
          </ac:spMkLst>
        </pc:spChg>
        <pc:picChg chg="del mod">
          <ac:chgData name="Youstina Hany" userId="961cff0bfcf2a5f5" providerId="LiveId" clId="{0F6A438F-2607-4392-9B5E-556F2E1B95A2}" dt="2025-04-23T22:26:31.750" v="179" actId="478"/>
          <ac:picMkLst>
            <pc:docMk/>
            <pc:sldMk cId="276877252" sldId="523"/>
            <ac:picMk id="18" creationId="{E9DFBB6E-26F8-8E6B-79BA-44459A5B8799}"/>
          </ac:picMkLst>
        </pc:picChg>
      </pc:sldChg>
      <pc:sldChg chg="add del">
        <pc:chgData name="Youstina Hany" userId="961cff0bfcf2a5f5" providerId="LiveId" clId="{0F6A438F-2607-4392-9B5E-556F2E1B95A2}" dt="2025-04-23T21:41:24.384" v="96"/>
        <pc:sldMkLst>
          <pc:docMk/>
          <pc:sldMk cId="1924336358" sldId="523"/>
        </pc:sldMkLst>
      </pc:sldChg>
      <pc:sldChg chg="add del">
        <pc:chgData name="Youstina Hany" userId="961cff0bfcf2a5f5" providerId="LiveId" clId="{0F6A438F-2607-4392-9B5E-556F2E1B95A2}" dt="2025-04-23T22:25:59.429" v="172"/>
        <pc:sldMkLst>
          <pc:docMk/>
          <pc:sldMk cId="2739546218" sldId="523"/>
        </pc:sldMkLst>
      </pc:sldChg>
      <pc:sldChg chg="add del">
        <pc:chgData name="Youstina Hany" userId="961cff0bfcf2a5f5" providerId="LiveId" clId="{0F6A438F-2607-4392-9B5E-556F2E1B95A2}" dt="2025-04-23T22:25:58.985" v="171"/>
        <pc:sldMkLst>
          <pc:docMk/>
          <pc:sldMk cId="480290850" sldId="524"/>
        </pc:sldMkLst>
      </pc:sldChg>
      <pc:sldChg chg="add mod modShow">
        <pc:chgData name="Youstina Hany" userId="961cff0bfcf2a5f5" providerId="LiveId" clId="{0F6A438F-2607-4392-9B5E-556F2E1B95A2}" dt="2025-04-24T07:21:07.402" v="202" actId="729"/>
        <pc:sldMkLst>
          <pc:docMk/>
          <pc:sldMk cId="3308718281" sldId="524"/>
        </pc:sldMkLst>
      </pc:sldChg>
      <pc:sldChg chg="addSp delSp modSp new mod ord delAnim modAnim">
        <pc:chgData name="Youstina Hany" userId="961cff0bfcf2a5f5" providerId="LiveId" clId="{0F6A438F-2607-4392-9B5E-556F2E1B95A2}" dt="2025-04-24T07:52:03.193" v="542"/>
        <pc:sldMkLst>
          <pc:docMk/>
          <pc:sldMk cId="316132049" sldId="525"/>
        </pc:sldMkLst>
        <pc:spChg chg="del">
          <ac:chgData name="Youstina Hany" userId="961cff0bfcf2a5f5" providerId="LiveId" clId="{0F6A438F-2607-4392-9B5E-556F2E1B95A2}" dt="2025-04-24T07:36:32.592" v="309" actId="478"/>
          <ac:spMkLst>
            <pc:docMk/>
            <pc:sldMk cId="316132049" sldId="525"/>
            <ac:spMk id="2" creationId="{44232BF6-5607-98C6-D05A-DBCD710EA6D4}"/>
          </ac:spMkLst>
        </pc:spChg>
        <pc:spChg chg="add mod">
          <ac:chgData name="Youstina Hany" userId="961cff0bfcf2a5f5" providerId="LiveId" clId="{0F6A438F-2607-4392-9B5E-556F2E1B95A2}" dt="2025-04-24T07:36:49.267" v="310" actId="1076"/>
          <ac:spMkLst>
            <pc:docMk/>
            <pc:sldMk cId="316132049" sldId="525"/>
            <ac:spMk id="3" creationId="{A54A9178-C854-21D8-4DCD-6C7CEB53B580}"/>
          </ac:spMkLst>
        </pc:spChg>
        <pc:spChg chg="add del mod">
          <ac:chgData name="Youstina Hany" userId="961cff0bfcf2a5f5" providerId="LiveId" clId="{0F6A438F-2607-4392-9B5E-556F2E1B95A2}" dt="2025-04-24T07:41:37.267" v="342" actId="478"/>
          <ac:spMkLst>
            <pc:docMk/>
            <pc:sldMk cId="316132049" sldId="525"/>
            <ac:spMk id="4" creationId="{A3AB7048-E5B3-B167-CADC-8B726DB89784}"/>
          </ac:spMkLst>
        </pc:spChg>
        <pc:spChg chg="add mod">
          <ac:chgData name="Youstina Hany" userId="961cff0bfcf2a5f5" providerId="LiveId" clId="{0F6A438F-2607-4392-9B5E-556F2E1B95A2}" dt="2025-04-24T07:41:41.571" v="343" actId="1076"/>
          <ac:spMkLst>
            <pc:docMk/>
            <pc:sldMk cId="316132049" sldId="525"/>
            <ac:spMk id="5" creationId="{DEF99F85-8998-0BE1-8280-B2C378D5AE8B}"/>
          </ac:spMkLst>
        </pc:spChg>
        <pc:picChg chg="add mod">
          <ac:chgData name="Youstina Hany" userId="961cff0bfcf2a5f5" providerId="LiveId" clId="{0F6A438F-2607-4392-9B5E-556F2E1B95A2}" dt="2025-04-24T07:37:02.066" v="313" actId="1076"/>
          <ac:picMkLst>
            <pc:docMk/>
            <pc:sldMk cId="316132049" sldId="525"/>
            <ac:picMk id="6" creationId="{FA8A5A2D-89F8-9CD2-7B2A-841854F292C8}"/>
          </ac:picMkLst>
        </pc:picChg>
        <pc:picChg chg="add mod">
          <ac:chgData name="Youstina Hany" userId="961cff0bfcf2a5f5" providerId="LiveId" clId="{0F6A438F-2607-4392-9B5E-556F2E1B95A2}" dt="2025-04-24T07:52:03.193" v="542"/>
          <ac:picMkLst>
            <pc:docMk/>
            <pc:sldMk cId="316132049" sldId="525"/>
            <ac:picMk id="7" creationId="{B31E3C7E-77E7-0F0F-3201-C347FCEBD59C}"/>
          </ac:picMkLst>
        </pc:picChg>
      </pc:sldChg>
      <pc:sldChg chg="add del">
        <pc:chgData name="Youstina Hany" userId="961cff0bfcf2a5f5" providerId="LiveId" clId="{0F6A438F-2607-4392-9B5E-556F2E1B95A2}" dt="2025-04-23T22:25:52.548" v="170"/>
        <pc:sldMkLst>
          <pc:docMk/>
          <pc:sldMk cId="1557086502" sldId="525"/>
        </pc:sldMkLst>
      </pc:sldChg>
      <pc:sldChg chg="new del">
        <pc:chgData name="Youstina Hany" userId="961cff0bfcf2a5f5" providerId="LiveId" clId="{0F6A438F-2607-4392-9B5E-556F2E1B95A2}" dt="2025-04-24T07:29:45.285" v="288" actId="47"/>
        <pc:sldMkLst>
          <pc:docMk/>
          <pc:sldMk cId="2430791373" sldId="525"/>
        </pc:sldMkLst>
      </pc:sldChg>
      <pc:sldChg chg="modSp add del mod">
        <pc:chgData name="Youstina Hany" userId="961cff0bfcf2a5f5" providerId="LiveId" clId="{0F6A438F-2607-4392-9B5E-556F2E1B95A2}" dt="2025-04-24T07:29:41.465" v="286" actId="47"/>
        <pc:sldMkLst>
          <pc:docMk/>
          <pc:sldMk cId="2493674128" sldId="525"/>
        </pc:sldMkLst>
        <pc:spChg chg="mod">
          <ac:chgData name="Youstina Hany" userId="961cff0bfcf2a5f5" providerId="LiveId" clId="{0F6A438F-2607-4392-9B5E-556F2E1B95A2}" dt="2025-04-24T07:29:39.595" v="285" actId="1076"/>
          <ac:spMkLst>
            <pc:docMk/>
            <pc:sldMk cId="2493674128" sldId="525"/>
            <ac:spMk id="805" creationId="{3E2FAED2-45AC-0428-80D5-4A048988C060}"/>
          </ac:spMkLst>
        </pc:spChg>
      </pc:sldChg>
      <pc:sldChg chg="add del">
        <pc:chgData name="Youstina Hany" userId="961cff0bfcf2a5f5" providerId="LiveId" clId="{0F6A438F-2607-4392-9B5E-556F2E1B95A2}" dt="2025-04-23T22:25:52.295" v="169"/>
        <pc:sldMkLst>
          <pc:docMk/>
          <pc:sldMk cId="3206244748" sldId="526"/>
        </pc:sldMkLst>
      </pc:sldChg>
      <pc:sldChg chg="addSp delSp modSp add mod delAnim modAnim">
        <pc:chgData name="Youstina Hany" userId="961cff0bfcf2a5f5" providerId="LiveId" clId="{0F6A438F-2607-4392-9B5E-556F2E1B95A2}" dt="2025-04-24T07:55:37.715" v="548"/>
        <pc:sldMkLst>
          <pc:docMk/>
          <pc:sldMk cId="3900282494" sldId="526"/>
        </pc:sldMkLst>
        <pc:spChg chg="add mod">
          <ac:chgData name="Youstina Hany" userId="961cff0bfcf2a5f5" providerId="LiveId" clId="{0F6A438F-2607-4392-9B5E-556F2E1B95A2}" dt="2025-04-24T07:41:24.929" v="339" actId="1076"/>
          <ac:spMkLst>
            <pc:docMk/>
            <pc:sldMk cId="3900282494" sldId="526"/>
            <ac:spMk id="2" creationId="{16247504-B11E-66BE-F344-FE37ECE65A1F}"/>
          </ac:spMkLst>
        </pc:spChg>
        <pc:spChg chg="mod">
          <ac:chgData name="Youstina Hany" userId="961cff0bfcf2a5f5" providerId="LiveId" clId="{0F6A438F-2607-4392-9B5E-556F2E1B95A2}" dt="2025-04-24T07:41:55.886" v="344" actId="1076"/>
          <ac:spMkLst>
            <pc:docMk/>
            <pc:sldMk cId="3900282494" sldId="526"/>
            <ac:spMk id="3" creationId="{A0ED2F24-190A-ACEC-B766-A9ADA5D7DF54}"/>
          </ac:spMkLst>
        </pc:spChg>
        <pc:spChg chg="del">
          <ac:chgData name="Youstina Hany" userId="961cff0bfcf2a5f5" providerId="LiveId" clId="{0F6A438F-2607-4392-9B5E-556F2E1B95A2}" dt="2025-04-24T07:41:33.173" v="341" actId="478"/>
          <ac:spMkLst>
            <pc:docMk/>
            <pc:sldMk cId="3900282494" sldId="526"/>
            <ac:spMk id="4" creationId="{A0CD81D6-7B5C-E1E2-9F96-D668A2CF0F84}"/>
          </ac:spMkLst>
        </pc:spChg>
        <pc:spChg chg="mod">
          <ac:chgData name="Youstina Hany" userId="961cff0bfcf2a5f5" providerId="LiveId" clId="{0F6A438F-2607-4392-9B5E-556F2E1B95A2}" dt="2025-04-24T07:42:30.993" v="363" actId="1076"/>
          <ac:spMkLst>
            <pc:docMk/>
            <pc:sldMk cId="3900282494" sldId="526"/>
            <ac:spMk id="5" creationId="{2D0695C4-8796-B7F2-5827-143388C5A7B3}"/>
          </ac:spMkLst>
        </pc:spChg>
        <pc:spChg chg="add del mod">
          <ac:chgData name="Youstina Hany" userId="961cff0bfcf2a5f5" providerId="LiveId" clId="{0F6A438F-2607-4392-9B5E-556F2E1B95A2}" dt="2025-04-24T07:41:30.866" v="340" actId="478"/>
          <ac:spMkLst>
            <pc:docMk/>
            <pc:sldMk cId="3900282494" sldId="526"/>
            <ac:spMk id="7" creationId="{101AAFC0-F9EE-64AF-1A78-608A9CEA3095}"/>
          </ac:spMkLst>
        </pc:spChg>
        <pc:spChg chg="add mod">
          <ac:chgData name="Youstina Hany" userId="961cff0bfcf2a5f5" providerId="LiveId" clId="{0F6A438F-2607-4392-9B5E-556F2E1B95A2}" dt="2025-04-24T07:42:27.839" v="362" actId="1076"/>
          <ac:spMkLst>
            <pc:docMk/>
            <pc:sldMk cId="3900282494" sldId="526"/>
            <ac:spMk id="8" creationId="{E362149F-4E16-780B-BA34-C8A83EB5605A}"/>
          </ac:spMkLst>
        </pc:spChg>
        <pc:picChg chg="del">
          <ac:chgData name="Youstina Hany" userId="961cff0bfcf2a5f5" providerId="LiveId" clId="{0F6A438F-2607-4392-9B5E-556F2E1B95A2}" dt="2025-04-24T07:41:15.571" v="337" actId="478"/>
          <ac:picMkLst>
            <pc:docMk/>
            <pc:sldMk cId="3900282494" sldId="526"/>
            <ac:picMk id="6" creationId="{40223978-14BC-F354-22B2-C846D0AC4CCD}"/>
          </ac:picMkLst>
        </pc:picChg>
        <pc:picChg chg="add mod">
          <ac:chgData name="Youstina Hany" userId="961cff0bfcf2a5f5" providerId="LiveId" clId="{0F6A438F-2607-4392-9B5E-556F2E1B95A2}" dt="2025-04-24T07:55:37.715" v="548"/>
          <ac:picMkLst>
            <pc:docMk/>
            <pc:sldMk cId="3900282494" sldId="526"/>
            <ac:picMk id="9" creationId="{F709556B-777B-6B21-7DC2-CA5B08DCF51D}"/>
          </ac:picMkLst>
        </pc:picChg>
      </pc:sldChg>
      <pc:sldChg chg="add del">
        <pc:chgData name="Youstina Hany" userId="961cff0bfcf2a5f5" providerId="LiveId" clId="{0F6A438F-2607-4392-9B5E-556F2E1B95A2}" dt="2025-04-23T22:25:52" v="168"/>
        <pc:sldMkLst>
          <pc:docMk/>
          <pc:sldMk cId="1167826728" sldId="527"/>
        </pc:sldMkLst>
      </pc:sldChg>
      <pc:sldChg chg="addSp modSp new mod modAnim">
        <pc:chgData name="Youstina Hany" userId="961cff0bfcf2a5f5" providerId="LiveId" clId="{0F6A438F-2607-4392-9B5E-556F2E1B95A2}" dt="2025-04-24T09:28:10.892" v="946"/>
        <pc:sldMkLst>
          <pc:docMk/>
          <pc:sldMk cId="4188475717" sldId="527"/>
        </pc:sldMkLst>
        <pc:spChg chg="mod">
          <ac:chgData name="Youstina Hany" userId="961cff0bfcf2a5f5" providerId="LiveId" clId="{0F6A438F-2607-4392-9B5E-556F2E1B95A2}" dt="2025-04-24T09:08:35.809" v="710" actId="207"/>
          <ac:spMkLst>
            <pc:docMk/>
            <pc:sldMk cId="4188475717" sldId="527"/>
            <ac:spMk id="2" creationId="{855AB096-3E66-F546-F4BC-9B28856CF568}"/>
          </ac:spMkLst>
        </pc:spChg>
        <pc:spChg chg="add mod">
          <ac:chgData name="Youstina Hany" userId="961cff0bfcf2a5f5" providerId="LiveId" clId="{0F6A438F-2607-4392-9B5E-556F2E1B95A2}" dt="2025-04-24T09:08:40.406" v="711" actId="1076"/>
          <ac:spMkLst>
            <pc:docMk/>
            <pc:sldMk cId="4188475717" sldId="527"/>
            <ac:spMk id="3" creationId="{83BA79E5-A44D-C832-2CDE-96AD3FAACC9C}"/>
          </ac:spMkLst>
        </pc:spChg>
        <pc:picChg chg="add mod">
          <ac:chgData name="Youstina Hany" userId="961cff0bfcf2a5f5" providerId="LiveId" clId="{0F6A438F-2607-4392-9B5E-556F2E1B95A2}" dt="2025-04-24T09:28:10.892" v="946"/>
          <ac:picMkLst>
            <pc:docMk/>
            <pc:sldMk cId="4188475717" sldId="527"/>
            <ac:picMk id="4" creationId="{24B6F335-BCFC-DF5B-86CA-D50C98D974D9}"/>
          </ac:picMkLst>
        </pc:picChg>
      </pc:sldChg>
      <pc:sldChg chg="addSp modSp new mod modAnim">
        <pc:chgData name="Youstina Hany" userId="961cff0bfcf2a5f5" providerId="LiveId" clId="{0F6A438F-2607-4392-9B5E-556F2E1B95A2}" dt="2025-04-24T09:28:08.370" v="945"/>
        <pc:sldMkLst>
          <pc:docMk/>
          <pc:sldMk cId="165859982" sldId="528"/>
        </pc:sldMkLst>
        <pc:spChg chg="add mod">
          <ac:chgData name="Youstina Hany" userId="961cff0bfcf2a5f5" providerId="LiveId" clId="{0F6A438F-2607-4392-9B5E-556F2E1B95A2}" dt="2025-04-24T09:10:29.931" v="742" actId="403"/>
          <ac:spMkLst>
            <pc:docMk/>
            <pc:sldMk cId="165859982" sldId="528"/>
            <ac:spMk id="2" creationId="{C5A5E8FC-0DB9-A4C8-6688-BFB35340C9A4}"/>
          </ac:spMkLst>
        </pc:spChg>
        <pc:spChg chg="add mod">
          <ac:chgData name="Youstina Hany" userId="961cff0bfcf2a5f5" providerId="LiveId" clId="{0F6A438F-2607-4392-9B5E-556F2E1B95A2}" dt="2025-04-24T09:10:24.591" v="740" actId="1076"/>
          <ac:spMkLst>
            <pc:docMk/>
            <pc:sldMk cId="165859982" sldId="528"/>
            <ac:spMk id="3" creationId="{1869A90B-15FC-E75D-8D0D-5C7B0A1E2230}"/>
          </ac:spMkLst>
        </pc:spChg>
        <pc:picChg chg="add mod">
          <ac:chgData name="Youstina Hany" userId="961cff0bfcf2a5f5" providerId="LiveId" clId="{0F6A438F-2607-4392-9B5E-556F2E1B95A2}" dt="2025-04-24T09:28:08.370" v="945"/>
          <ac:picMkLst>
            <pc:docMk/>
            <pc:sldMk cId="165859982" sldId="528"/>
            <ac:picMk id="4" creationId="{5691CE52-BF36-9DB7-C0BC-BDD82F135F3B}"/>
          </ac:picMkLst>
        </pc:picChg>
      </pc:sldChg>
      <pc:sldChg chg="delSp modSp new del mod">
        <pc:chgData name="Youstina Hany" userId="961cff0bfcf2a5f5" providerId="LiveId" clId="{0F6A438F-2607-4392-9B5E-556F2E1B95A2}" dt="2025-04-24T09:22:29.438" v="876" actId="47"/>
        <pc:sldMkLst>
          <pc:docMk/>
          <pc:sldMk cId="591434005" sldId="529"/>
        </pc:sldMkLst>
        <pc:spChg chg="del">
          <ac:chgData name="Youstina Hany" userId="961cff0bfcf2a5f5" providerId="LiveId" clId="{0F6A438F-2607-4392-9B5E-556F2E1B95A2}" dt="2025-04-24T09:18:50.659" v="827" actId="478"/>
          <ac:spMkLst>
            <pc:docMk/>
            <pc:sldMk cId="591434005" sldId="529"/>
            <ac:spMk id="2" creationId="{5F233BAB-1DAA-C7CB-F88A-C33C5CC8E3EC}"/>
          </ac:spMkLst>
        </pc:spChg>
        <pc:spChg chg="mod">
          <ac:chgData name="Youstina Hany" userId="961cff0bfcf2a5f5" providerId="LiveId" clId="{0F6A438F-2607-4392-9B5E-556F2E1B95A2}" dt="2025-04-24T09:20:11.209" v="858" actId="1076"/>
          <ac:spMkLst>
            <pc:docMk/>
            <pc:sldMk cId="591434005" sldId="529"/>
            <ac:spMk id="3" creationId="{6FEBAE02-A36A-DCA1-42CF-948394B0B4E6}"/>
          </ac:spMkLst>
        </pc:spChg>
      </pc:sldChg>
      <pc:sldChg chg="addSp delSp modSp new mod ord modAnim">
        <pc:chgData name="Youstina Hany" userId="961cff0bfcf2a5f5" providerId="LiveId" clId="{0F6A438F-2607-4392-9B5E-556F2E1B95A2}" dt="2025-04-24T09:27:44.276" v="938"/>
        <pc:sldMkLst>
          <pc:docMk/>
          <pc:sldMk cId="3576692506" sldId="530"/>
        </pc:sldMkLst>
        <pc:spChg chg="del">
          <ac:chgData name="Youstina Hany" userId="961cff0bfcf2a5f5" providerId="LiveId" clId="{0F6A438F-2607-4392-9B5E-556F2E1B95A2}" dt="2025-04-24T09:14:40.863" v="772" actId="478"/>
          <ac:spMkLst>
            <pc:docMk/>
            <pc:sldMk cId="3576692506" sldId="530"/>
            <ac:spMk id="2" creationId="{FE5DF857-166E-7037-4615-EADD0DBC95D3}"/>
          </ac:spMkLst>
        </pc:spChg>
        <pc:spChg chg="mod">
          <ac:chgData name="Youstina Hany" userId="961cff0bfcf2a5f5" providerId="LiveId" clId="{0F6A438F-2607-4392-9B5E-556F2E1B95A2}" dt="2025-04-24T09:15:34.264" v="790" actId="1076"/>
          <ac:spMkLst>
            <pc:docMk/>
            <pc:sldMk cId="3576692506" sldId="530"/>
            <ac:spMk id="3" creationId="{4F6C04D6-40D9-E305-DD72-10EF2CDD7D6F}"/>
          </ac:spMkLst>
        </pc:spChg>
        <pc:spChg chg="del">
          <ac:chgData name="Youstina Hany" userId="961cff0bfcf2a5f5" providerId="LiveId" clId="{0F6A438F-2607-4392-9B5E-556F2E1B95A2}" dt="2025-04-24T09:14:40.863" v="772" actId="478"/>
          <ac:spMkLst>
            <pc:docMk/>
            <pc:sldMk cId="3576692506" sldId="530"/>
            <ac:spMk id="4" creationId="{C8CEB0D4-4DFA-B932-4F6C-2F5625414F59}"/>
          </ac:spMkLst>
        </pc:spChg>
        <pc:spChg chg="add mod">
          <ac:chgData name="Youstina Hany" userId="961cff0bfcf2a5f5" providerId="LiveId" clId="{0F6A438F-2607-4392-9B5E-556F2E1B95A2}" dt="2025-04-24T09:17:04.948" v="809" actId="1076"/>
          <ac:spMkLst>
            <pc:docMk/>
            <pc:sldMk cId="3576692506" sldId="530"/>
            <ac:spMk id="5" creationId="{47836079-1342-3CDF-FFD0-88E166625366}"/>
          </ac:spMkLst>
        </pc:spChg>
        <pc:picChg chg="add mod">
          <ac:chgData name="Youstina Hany" userId="961cff0bfcf2a5f5" providerId="LiveId" clId="{0F6A438F-2607-4392-9B5E-556F2E1B95A2}" dt="2025-04-24T09:27:44.276" v="938"/>
          <ac:picMkLst>
            <pc:docMk/>
            <pc:sldMk cId="3576692506" sldId="530"/>
            <ac:picMk id="6" creationId="{E574A96F-7AF3-8D71-E9A1-6C9E96C6CE85}"/>
          </ac:picMkLst>
        </pc:picChg>
      </pc:sldChg>
      <pc:sldChg chg="addSp modSp new mod modAnim">
        <pc:chgData name="Youstina Hany" userId="961cff0bfcf2a5f5" providerId="LiveId" clId="{0F6A438F-2607-4392-9B5E-556F2E1B95A2}" dt="2025-04-24T09:27:40.532" v="937"/>
        <pc:sldMkLst>
          <pc:docMk/>
          <pc:sldMk cId="913071752" sldId="531"/>
        </pc:sldMkLst>
        <pc:spChg chg="add mod">
          <ac:chgData name="Youstina Hany" userId="961cff0bfcf2a5f5" providerId="LiveId" clId="{0F6A438F-2607-4392-9B5E-556F2E1B95A2}" dt="2025-04-24T09:04:08.658" v="659" actId="208"/>
          <ac:spMkLst>
            <pc:docMk/>
            <pc:sldMk cId="913071752" sldId="531"/>
            <ac:spMk id="6" creationId="{810652A2-A31A-7F4D-A1AA-32A4AA907B56}"/>
          </ac:spMkLst>
        </pc:spChg>
        <pc:picChg chg="add mod modCrop">
          <ac:chgData name="Youstina Hany" userId="961cff0bfcf2a5f5" providerId="LiveId" clId="{0F6A438F-2607-4392-9B5E-556F2E1B95A2}" dt="2025-04-24T09:03:45.897" v="657" actId="1076"/>
          <ac:picMkLst>
            <pc:docMk/>
            <pc:sldMk cId="913071752" sldId="531"/>
            <ac:picMk id="5" creationId="{A8AFC1E3-1DFC-8EFB-760B-3E26304433D3}"/>
          </ac:picMkLst>
        </pc:picChg>
        <pc:picChg chg="add mod">
          <ac:chgData name="Youstina Hany" userId="961cff0bfcf2a5f5" providerId="LiveId" clId="{0F6A438F-2607-4392-9B5E-556F2E1B95A2}" dt="2025-04-24T09:27:40.532" v="937"/>
          <ac:picMkLst>
            <pc:docMk/>
            <pc:sldMk cId="913071752" sldId="531"/>
            <ac:picMk id="7" creationId="{4AF71694-C0AC-D8F2-AC17-F30EB68BD735}"/>
          </ac:picMkLst>
        </pc:picChg>
      </pc:sldChg>
      <pc:sldChg chg="addSp delSp modSp new mod ord modAnim">
        <pc:chgData name="Youstina Hany" userId="961cff0bfcf2a5f5" providerId="LiveId" clId="{0F6A438F-2607-4392-9B5E-556F2E1B95A2}" dt="2025-04-24T09:27:51.378" v="940" actId="1076"/>
        <pc:sldMkLst>
          <pc:docMk/>
          <pc:sldMk cId="2558287221" sldId="532"/>
        </pc:sldMkLst>
        <pc:spChg chg="mod">
          <ac:chgData name="Youstina Hany" userId="961cff0bfcf2a5f5" providerId="LiveId" clId="{0F6A438F-2607-4392-9B5E-556F2E1B95A2}" dt="2025-04-24T09:20:33.036" v="861" actId="20577"/>
          <ac:spMkLst>
            <pc:docMk/>
            <pc:sldMk cId="2558287221" sldId="532"/>
            <ac:spMk id="2" creationId="{0969C009-679F-AC5B-2895-DFB44DFD4274}"/>
          </ac:spMkLst>
        </pc:spChg>
        <pc:spChg chg="del">
          <ac:chgData name="Youstina Hany" userId="961cff0bfcf2a5f5" providerId="LiveId" clId="{0F6A438F-2607-4392-9B5E-556F2E1B95A2}" dt="2025-04-24T09:18:19.312" v="822" actId="478"/>
          <ac:spMkLst>
            <pc:docMk/>
            <pc:sldMk cId="2558287221" sldId="532"/>
            <ac:spMk id="3" creationId="{D362C666-7E45-0CC6-02B2-90023AEA0E24}"/>
          </ac:spMkLst>
        </pc:spChg>
        <pc:spChg chg="del">
          <ac:chgData name="Youstina Hany" userId="961cff0bfcf2a5f5" providerId="LiveId" clId="{0F6A438F-2607-4392-9B5E-556F2E1B95A2}" dt="2025-04-24T09:18:19.312" v="822" actId="478"/>
          <ac:spMkLst>
            <pc:docMk/>
            <pc:sldMk cId="2558287221" sldId="532"/>
            <ac:spMk id="4" creationId="{8AE78B48-78FD-BADD-DBE5-610F4A1A18B1}"/>
          </ac:spMkLst>
        </pc:spChg>
        <pc:spChg chg="del">
          <ac:chgData name="Youstina Hany" userId="961cff0bfcf2a5f5" providerId="LiveId" clId="{0F6A438F-2607-4392-9B5E-556F2E1B95A2}" dt="2025-04-24T09:18:19.312" v="822" actId="478"/>
          <ac:spMkLst>
            <pc:docMk/>
            <pc:sldMk cId="2558287221" sldId="532"/>
            <ac:spMk id="5" creationId="{31D535DE-6002-19D2-D3D9-85D3B7BEDFB0}"/>
          </ac:spMkLst>
        </pc:spChg>
        <pc:spChg chg="del">
          <ac:chgData name="Youstina Hany" userId="961cff0bfcf2a5f5" providerId="LiveId" clId="{0F6A438F-2607-4392-9B5E-556F2E1B95A2}" dt="2025-04-24T09:18:19.312" v="822" actId="478"/>
          <ac:spMkLst>
            <pc:docMk/>
            <pc:sldMk cId="2558287221" sldId="532"/>
            <ac:spMk id="6" creationId="{0423393C-E342-54B2-5328-B3FF8BBDFA5B}"/>
          </ac:spMkLst>
        </pc:spChg>
        <pc:spChg chg="del">
          <ac:chgData name="Youstina Hany" userId="961cff0bfcf2a5f5" providerId="LiveId" clId="{0F6A438F-2607-4392-9B5E-556F2E1B95A2}" dt="2025-04-24T09:18:19.312" v="822" actId="478"/>
          <ac:spMkLst>
            <pc:docMk/>
            <pc:sldMk cId="2558287221" sldId="532"/>
            <ac:spMk id="7" creationId="{CF14F65D-686D-2313-87DB-B48F14AA60F5}"/>
          </ac:spMkLst>
        </pc:spChg>
        <pc:spChg chg="del">
          <ac:chgData name="Youstina Hany" userId="961cff0bfcf2a5f5" providerId="LiveId" clId="{0F6A438F-2607-4392-9B5E-556F2E1B95A2}" dt="2025-04-24T09:18:19.312" v="822" actId="478"/>
          <ac:spMkLst>
            <pc:docMk/>
            <pc:sldMk cId="2558287221" sldId="532"/>
            <ac:spMk id="8" creationId="{626D64F7-71DE-A974-7043-9CD2CC558F13}"/>
          </ac:spMkLst>
        </pc:spChg>
        <pc:spChg chg="del">
          <ac:chgData name="Youstina Hany" userId="961cff0bfcf2a5f5" providerId="LiveId" clId="{0F6A438F-2607-4392-9B5E-556F2E1B95A2}" dt="2025-04-24T09:18:19.312" v="822" actId="478"/>
          <ac:spMkLst>
            <pc:docMk/>
            <pc:sldMk cId="2558287221" sldId="532"/>
            <ac:spMk id="9" creationId="{716B9B64-CD74-00A8-ACC1-118B097DF6E0}"/>
          </ac:spMkLst>
        </pc:spChg>
        <pc:spChg chg="del">
          <ac:chgData name="Youstina Hany" userId="961cff0bfcf2a5f5" providerId="LiveId" clId="{0F6A438F-2607-4392-9B5E-556F2E1B95A2}" dt="2025-04-24T09:18:19.312" v="822" actId="478"/>
          <ac:spMkLst>
            <pc:docMk/>
            <pc:sldMk cId="2558287221" sldId="532"/>
            <ac:spMk id="10" creationId="{D3399DA6-321C-8428-550F-7A4B77942A50}"/>
          </ac:spMkLst>
        </pc:spChg>
        <pc:spChg chg="add del mod">
          <ac:chgData name="Youstina Hany" userId="961cff0bfcf2a5f5" providerId="LiveId" clId="{0F6A438F-2607-4392-9B5E-556F2E1B95A2}" dt="2025-04-24T09:18:17.598" v="821"/>
          <ac:spMkLst>
            <pc:docMk/>
            <pc:sldMk cId="2558287221" sldId="532"/>
            <ac:spMk id="11" creationId="{8A746E70-5621-296C-CC4F-1AD5956A8D57}"/>
          </ac:spMkLst>
        </pc:spChg>
        <pc:spChg chg="add mod">
          <ac:chgData name="Youstina Hany" userId="961cff0bfcf2a5f5" providerId="LiveId" clId="{0F6A438F-2607-4392-9B5E-556F2E1B95A2}" dt="2025-04-24T09:18:13.756" v="819" actId="767"/>
          <ac:spMkLst>
            <pc:docMk/>
            <pc:sldMk cId="2558287221" sldId="532"/>
            <ac:spMk id="12" creationId="{5E5F6EBB-C0F7-7F79-B1A9-61D3569B66B4}"/>
          </ac:spMkLst>
        </pc:spChg>
        <pc:spChg chg="add mod">
          <ac:chgData name="Youstina Hany" userId="961cff0bfcf2a5f5" providerId="LiveId" clId="{0F6A438F-2607-4392-9B5E-556F2E1B95A2}" dt="2025-04-24T09:21:55.969" v="873" actId="20577"/>
          <ac:spMkLst>
            <pc:docMk/>
            <pc:sldMk cId="2558287221" sldId="532"/>
            <ac:spMk id="13" creationId="{44731883-17AA-BC84-8F33-27816D0F7CC6}"/>
          </ac:spMkLst>
        </pc:spChg>
        <pc:picChg chg="add mod">
          <ac:chgData name="Youstina Hany" userId="961cff0bfcf2a5f5" providerId="LiveId" clId="{0F6A438F-2607-4392-9B5E-556F2E1B95A2}" dt="2025-04-24T09:27:51.378" v="940" actId="1076"/>
          <ac:picMkLst>
            <pc:docMk/>
            <pc:sldMk cId="2558287221" sldId="532"/>
            <ac:picMk id="14" creationId="{0F8611F3-2AB3-9AF2-C90B-6D49C7EB6075}"/>
          </ac:picMkLst>
        </pc:picChg>
      </pc:sldChg>
      <pc:sldChg chg="addSp modSp new mod modAnim">
        <pc:chgData name="Youstina Hany" userId="961cff0bfcf2a5f5" providerId="LiveId" clId="{0F6A438F-2607-4392-9B5E-556F2E1B95A2}" dt="2025-04-24T09:28:05.534" v="944" actId="1035"/>
        <pc:sldMkLst>
          <pc:docMk/>
          <pc:sldMk cId="1791736714" sldId="533"/>
        </pc:sldMkLst>
        <pc:spChg chg="add mod">
          <ac:chgData name="Youstina Hany" userId="961cff0bfcf2a5f5" providerId="LiveId" clId="{0F6A438F-2607-4392-9B5E-556F2E1B95A2}" dt="2025-04-24T09:22:55.633" v="885" actId="1076"/>
          <ac:spMkLst>
            <pc:docMk/>
            <pc:sldMk cId="1791736714" sldId="533"/>
            <ac:spMk id="2" creationId="{CF78BF00-7015-593F-DCA7-4DBDCFFD9013}"/>
          </ac:spMkLst>
        </pc:spChg>
        <pc:spChg chg="add mod">
          <ac:chgData name="Youstina Hany" userId="961cff0bfcf2a5f5" providerId="LiveId" clId="{0F6A438F-2607-4392-9B5E-556F2E1B95A2}" dt="2025-04-24T09:26:50.354" v="928" actId="20577"/>
          <ac:spMkLst>
            <pc:docMk/>
            <pc:sldMk cId="1791736714" sldId="533"/>
            <ac:spMk id="3" creationId="{532AE22C-B5C4-0A49-6525-076368C62AB5}"/>
          </ac:spMkLst>
        </pc:spChg>
        <pc:picChg chg="add mod">
          <ac:chgData name="Youstina Hany" userId="961cff0bfcf2a5f5" providerId="LiveId" clId="{0F6A438F-2607-4392-9B5E-556F2E1B95A2}" dt="2025-04-24T09:27:54.141" v="941"/>
          <ac:picMkLst>
            <pc:docMk/>
            <pc:sldMk cId="1791736714" sldId="533"/>
            <ac:picMk id="4" creationId="{F22958B9-F42F-72E9-7331-85BBDA0E0A0A}"/>
          </ac:picMkLst>
        </pc:picChg>
        <pc:picChg chg="add mod">
          <ac:chgData name="Youstina Hany" userId="961cff0bfcf2a5f5" providerId="LiveId" clId="{0F6A438F-2607-4392-9B5E-556F2E1B95A2}" dt="2025-04-24T09:28:05.534" v="944" actId="1035"/>
          <ac:picMkLst>
            <pc:docMk/>
            <pc:sldMk cId="1791736714" sldId="533"/>
            <ac:picMk id="5" creationId="{C7B38B1C-D3B5-D99F-8C3A-324AA1AE5FE4}"/>
          </ac:picMkLst>
        </pc:picChg>
      </pc:sldChg>
      <pc:sldMasterChg chg="delSldLayout">
        <pc:chgData name="Youstina Hany" userId="961cff0bfcf2a5f5" providerId="LiveId" clId="{0F6A438F-2607-4392-9B5E-556F2E1B95A2}" dt="2025-04-24T07:54:59.217" v="546" actId="2696"/>
        <pc:sldMasterMkLst>
          <pc:docMk/>
          <pc:sldMasterMk cId="0" sldId="2147483737"/>
        </pc:sldMasterMkLst>
        <pc:sldLayoutChg chg="del">
          <pc:chgData name="Youstina Hany" userId="961cff0bfcf2a5f5" providerId="LiveId" clId="{0F6A438F-2607-4392-9B5E-556F2E1B95A2}" dt="2025-04-23T21:35:16.378" v="86" actId="2696"/>
          <pc:sldLayoutMkLst>
            <pc:docMk/>
            <pc:sldMasterMk cId="0" sldId="2147483737"/>
            <pc:sldLayoutMk cId="0" sldId="2147483660"/>
          </pc:sldLayoutMkLst>
        </pc:sldLayoutChg>
        <pc:sldLayoutChg chg="del">
          <pc:chgData name="Youstina Hany" userId="961cff0bfcf2a5f5" providerId="LiveId" clId="{0F6A438F-2607-4392-9B5E-556F2E1B95A2}" dt="2025-04-24T07:54:59.217" v="546" actId="2696"/>
          <pc:sldLayoutMkLst>
            <pc:docMk/>
            <pc:sldMasterMk cId="0" sldId="2147483737"/>
            <pc:sldLayoutMk cId="0" sldId="2147483662"/>
          </pc:sldLayoutMkLst>
        </pc:sldLayoutChg>
        <pc:sldLayoutChg chg="del">
          <pc:chgData name="Youstina Hany" userId="961cff0bfcf2a5f5" providerId="LiveId" clId="{0F6A438F-2607-4392-9B5E-556F2E1B95A2}" dt="2025-04-23T21:20:26.113" v="85" actId="47"/>
          <pc:sldLayoutMkLst>
            <pc:docMk/>
            <pc:sldMasterMk cId="0" sldId="2147483737"/>
            <pc:sldLayoutMk cId="1317234530" sldId="2147483740"/>
          </pc:sldLayoutMkLst>
        </pc:sldLayoutChg>
        <pc:sldLayoutChg chg="del">
          <pc:chgData name="Youstina Hany" userId="961cff0bfcf2a5f5" providerId="LiveId" clId="{0F6A438F-2607-4392-9B5E-556F2E1B95A2}" dt="2025-04-23T21:05:16.010" v="84" actId="47"/>
          <pc:sldLayoutMkLst>
            <pc:docMk/>
            <pc:sldMasterMk cId="0" sldId="2147483737"/>
            <pc:sldLayoutMk cId="3201031746" sldId="2147483741"/>
          </pc:sldLayoutMkLst>
        </pc:sldLayoutChg>
        <pc:sldLayoutChg chg="del">
          <pc:chgData name="Youstina Hany" userId="961cff0bfcf2a5f5" providerId="LiveId" clId="{0F6A438F-2607-4392-9B5E-556F2E1B95A2}" dt="2025-04-23T21:05:16.010" v="84" actId="47"/>
          <pc:sldLayoutMkLst>
            <pc:docMk/>
            <pc:sldMasterMk cId="0" sldId="2147483737"/>
            <pc:sldLayoutMk cId="639936704" sldId="2147483743"/>
          </pc:sldLayoutMkLst>
        </pc:sldLayoutChg>
        <pc:sldLayoutChg chg="del">
          <pc:chgData name="Youstina Hany" userId="961cff0bfcf2a5f5" providerId="LiveId" clId="{0F6A438F-2607-4392-9B5E-556F2E1B95A2}" dt="2025-04-24T07:42:44.879" v="365" actId="47"/>
          <pc:sldLayoutMkLst>
            <pc:docMk/>
            <pc:sldMasterMk cId="0" sldId="2147483737"/>
            <pc:sldLayoutMk cId="686373729" sldId="2147483748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F48780-7810-4B25-8F3C-4314FECBAD0B}" type="doc">
      <dgm:prSet loTypeId="urn:microsoft.com/office/officeart/2011/layout/HexagonRadial" loCatId="cycle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6D68BE2A-5836-471C-8650-84D619FE1F60}">
      <dgm:prSet phldrT="[Text]" custT="1"/>
      <dgm:spPr/>
      <dgm:t>
        <a:bodyPr/>
        <a:lstStyle/>
        <a:p>
          <a:r>
            <a:rPr lang="en-US" sz="2000" dirty="0">
              <a:latin typeface="Squada One" panose="020B0604020202020204" charset="0"/>
            </a:rPr>
            <a:t>Customer satisfaction </a:t>
          </a:r>
        </a:p>
      </dgm:t>
    </dgm:pt>
    <dgm:pt modelId="{0181A7A2-74D9-4C5E-A0CF-3E99D2EA4DBD}" type="parTrans" cxnId="{143F1445-60C0-44B9-88E9-BE1655BEAB68}">
      <dgm:prSet/>
      <dgm:spPr/>
      <dgm:t>
        <a:bodyPr/>
        <a:lstStyle/>
        <a:p>
          <a:endParaRPr lang="en-US" sz="3200">
            <a:latin typeface="Squada One" panose="020B0604020202020204" charset="0"/>
          </a:endParaRPr>
        </a:p>
      </dgm:t>
    </dgm:pt>
    <dgm:pt modelId="{3F663406-E033-4813-BCE0-07DF50C01316}" type="sibTrans" cxnId="{143F1445-60C0-44B9-88E9-BE1655BEAB68}">
      <dgm:prSet/>
      <dgm:spPr/>
      <dgm:t>
        <a:bodyPr/>
        <a:lstStyle/>
        <a:p>
          <a:endParaRPr lang="en-US" sz="3200">
            <a:latin typeface="Squada One" panose="020B0604020202020204" charset="0"/>
          </a:endParaRPr>
        </a:p>
      </dgm:t>
    </dgm:pt>
    <dgm:pt modelId="{B41441ED-E83B-4A02-B278-35C20BFFC4DE}">
      <dgm:prSet phldrT="[Text]" custT="1"/>
      <dgm:spPr/>
      <dgm:t>
        <a:bodyPr/>
        <a:lstStyle/>
        <a:p>
          <a:r>
            <a:rPr lang="en-US" sz="2000" dirty="0">
              <a:latin typeface="Squada One" panose="020B0604020202020204" charset="0"/>
            </a:rPr>
            <a:t>Flexible pricing </a:t>
          </a:r>
          <a:r>
            <a:rPr lang="en-US" sz="2000" dirty="0" err="1">
              <a:latin typeface="Squada One" panose="020B0604020202020204" charset="0"/>
            </a:rPr>
            <a:t>modele</a:t>
          </a:r>
          <a:endParaRPr lang="en-US" sz="2000" dirty="0">
            <a:latin typeface="Squada One" panose="020B0604020202020204" charset="0"/>
          </a:endParaRPr>
        </a:p>
      </dgm:t>
    </dgm:pt>
    <dgm:pt modelId="{587D02C0-4E75-405B-A582-A68195FF1C63}" type="parTrans" cxnId="{ABFA8909-7A75-4EAA-8F69-DDB91A27DE76}">
      <dgm:prSet/>
      <dgm:spPr/>
      <dgm:t>
        <a:bodyPr/>
        <a:lstStyle/>
        <a:p>
          <a:endParaRPr lang="en-US" sz="3200">
            <a:latin typeface="Squada One" panose="020B0604020202020204" charset="0"/>
          </a:endParaRPr>
        </a:p>
      </dgm:t>
    </dgm:pt>
    <dgm:pt modelId="{6849EDF1-8C60-4AC9-9197-2DEC5F601787}" type="sibTrans" cxnId="{ABFA8909-7A75-4EAA-8F69-DDB91A27DE76}">
      <dgm:prSet/>
      <dgm:spPr/>
      <dgm:t>
        <a:bodyPr/>
        <a:lstStyle/>
        <a:p>
          <a:endParaRPr lang="en-US" sz="3200">
            <a:latin typeface="Squada One" panose="020B0604020202020204" charset="0"/>
          </a:endParaRPr>
        </a:p>
      </dgm:t>
    </dgm:pt>
    <dgm:pt modelId="{B2F17056-03F0-4AA5-937C-C33BE65E76F2}">
      <dgm:prSet phldrT="[Text]" custT="1"/>
      <dgm:spPr/>
      <dgm:t>
        <a:bodyPr/>
        <a:lstStyle/>
        <a:p>
          <a:r>
            <a:rPr lang="en-US" sz="2000" dirty="0">
              <a:latin typeface="Squada One" panose="020B0604020202020204" charset="0"/>
            </a:rPr>
            <a:t>Proven track record </a:t>
          </a:r>
        </a:p>
      </dgm:t>
    </dgm:pt>
    <dgm:pt modelId="{B636C6AB-B681-4232-9E75-FBFD79530EE3}" type="parTrans" cxnId="{0B215300-A0FB-4872-ACAD-02309F9D9ADC}">
      <dgm:prSet/>
      <dgm:spPr/>
      <dgm:t>
        <a:bodyPr/>
        <a:lstStyle/>
        <a:p>
          <a:endParaRPr lang="en-US" sz="3200">
            <a:latin typeface="Squada One" panose="020B0604020202020204" charset="0"/>
          </a:endParaRPr>
        </a:p>
      </dgm:t>
    </dgm:pt>
    <dgm:pt modelId="{4EFADA73-3679-4559-8B47-21E3A5669FD8}" type="sibTrans" cxnId="{0B215300-A0FB-4872-ACAD-02309F9D9ADC}">
      <dgm:prSet/>
      <dgm:spPr/>
      <dgm:t>
        <a:bodyPr/>
        <a:lstStyle/>
        <a:p>
          <a:endParaRPr lang="en-US" sz="3200">
            <a:latin typeface="Squada One" panose="020B0604020202020204" charset="0"/>
          </a:endParaRPr>
        </a:p>
      </dgm:t>
    </dgm:pt>
    <dgm:pt modelId="{5605AD48-A4F8-4BD7-B59E-AAD87DB14797}">
      <dgm:prSet phldrT="[Text]" custT="1"/>
      <dgm:spPr/>
      <dgm:t>
        <a:bodyPr/>
        <a:lstStyle/>
        <a:p>
          <a:r>
            <a:rPr lang="en-US" sz="2000" dirty="0">
              <a:latin typeface="Squada One" panose="020B0604020202020204" charset="0"/>
            </a:rPr>
            <a:t>Customer success team</a:t>
          </a:r>
        </a:p>
      </dgm:t>
    </dgm:pt>
    <dgm:pt modelId="{7BC99AC6-41DE-4700-8EA0-160D6A926712}" type="parTrans" cxnId="{91B53038-31A1-4524-B89B-6383E51BA98E}">
      <dgm:prSet/>
      <dgm:spPr/>
      <dgm:t>
        <a:bodyPr/>
        <a:lstStyle/>
        <a:p>
          <a:endParaRPr lang="en-US" sz="3200">
            <a:latin typeface="Squada One" panose="020B0604020202020204" charset="0"/>
          </a:endParaRPr>
        </a:p>
      </dgm:t>
    </dgm:pt>
    <dgm:pt modelId="{2B719A9D-40D0-4C87-841E-EEFDE529E4C5}" type="sibTrans" cxnId="{91B53038-31A1-4524-B89B-6383E51BA98E}">
      <dgm:prSet/>
      <dgm:spPr/>
      <dgm:t>
        <a:bodyPr/>
        <a:lstStyle/>
        <a:p>
          <a:endParaRPr lang="en-US" sz="3200">
            <a:latin typeface="Squada One" panose="020B0604020202020204" charset="0"/>
          </a:endParaRPr>
        </a:p>
      </dgm:t>
    </dgm:pt>
    <dgm:pt modelId="{17F360C1-1242-41D0-994D-AD2C0137FFEE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Squada One" panose="020B0604020202020204" charset="0"/>
            </a:rPr>
            <a:t>Consultation </a:t>
          </a:r>
        </a:p>
      </dgm:t>
    </dgm:pt>
    <dgm:pt modelId="{AC41F878-9701-44B6-835C-530A944682B0}" type="parTrans" cxnId="{FF1A2110-F76A-4DC3-8484-DFC15AA7263F}">
      <dgm:prSet/>
      <dgm:spPr/>
      <dgm:t>
        <a:bodyPr/>
        <a:lstStyle/>
        <a:p>
          <a:endParaRPr lang="en-US" sz="3200">
            <a:latin typeface="Squada One" panose="020B0604020202020204" charset="0"/>
          </a:endParaRPr>
        </a:p>
      </dgm:t>
    </dgm:pt>
    <dgm:pt modelId="{E67A3D43-30EC-413F-8CA0-6AD97A1D5B5A}" type="sibTrans" cxnId="{FF1A2110-F76A-4DC3-8484-DFC15AA7263F}">
      <dgm:prSet/>
      <dgm:spPr/>
      <dgm:t>
        <a:bodyPr/>
        <a:lstStyle/>
        <a:p>
          <a:endParaRPr lang="en-US" sz="3200">
            <a:latin typeface="Squada One" panose="020B0604020202020204" charset="0"/>
          </a:endParaRPr>
        </a:p>
      </dgm:t>
    </dgm:pt>
    <dgm:pt modelId="{A22C0C23-DD9F-4827-98BF-EB5029EC5933}">
      <dgm:prSet phldrT="[Text]" custT="1"/>
      <dgm:spPr/>
      <dgm:t>
        <a:bodyPr/>
        <a:lstStyle/>
        <a:p>
          <a:r>
            <a:rPr lang="en-US" sz="2000" dirty="0">
              <a:latin typeface="Squada One" panose="020B0604020202020204" charset="0"/>
            </a:rPr>
            <a:t>Customization </a:t>
          </a:r>
        </a:p>
      </dgm:t>
    </dgm:pt>
    <dgm:pt modelId="{C3F21F51-E4D5-4DC1-A402-F5EB6C5C8EE0}" type="parTrans" cxnId="{1DC9DB08-E8BC-45D8-8EC2-9E4FA0F055C5}">
      <dgm:prSet/>
      <dgm:spPr/>
      <dgm:t>
        <a:bodyPr/>
        <a:lstStyle/>
        <a:p>
          <a:endParaRPr lang="en-US" sz="3200">
            <a:latin typeface="Squada One" panose="020B0604020202020204" charset="0"/>
          </a:endParaRPr>
        </a:p>
      </dgm:t>
    </dgm:pt>
    <dgm:pt modelId="{6F84B4A2-C327-42D2-98B5-372BE8F8953D}" type="sibTrans" cxnId="{1DC9DB08-E8BC-45D8-8EC2-9E4FA0F055C5}">
      <dgm:prSet/>
      <dgm:spPr/>
      <dgm:t>
        <a:bodyPr/>
        <a:lstStyle/>
        <a:p>
          <a:endParaRPr lang="en-US" sz="3200">
            <a:latin typeface="Squada One" panose="020B0604020202020204" charset="0"/>
          </a:endParaRPr>
        </a:p>
      </dgm:t>
    </dgm:pt>
    <dgm:pt modelId="{F5FE565D-743B-418A-8E94-97F89F6D4015}">
      <dgm:prSet phldrT="[Text]" custT="1"/>
      <dgm:spPr/>
      <dgm:t>
        <a:bodyPr/>
        <a:lstStyle/>
        <a:p>
          <a:r>
            <a:rPr lang="en-US" sz="2000" dirty="0">
              <a:latin typeface="Squada One" panose="020B0604020202020204" charset="0"/>
            </a:rPr>
            <a:t>Customer support </a:t>
          </a:r>
        </a:p>
      </dgm:t>
    </dgm:pt>
    <dgm:pt modelId="{91B3AE06-0240-4B81-B1A2-43F2AAE95D03}" type="parTrans" cxnId="{BD19C352-74A4-4BCF-A4A3-A666D1E44B22}">
      <dgm:prSet/>
      <dgm:spPr/>
      <dgm:t>
        <a:bodyPr/>
        <a:lstStyle/>
        <a:p>
          <a:endParaRPr lang="en-US" sz="3200">
            <a:latin typeface="Squada One" panose="020B0604020202020204" charset="0"/>
          </a:endParaRPr>
        </a:p>
      </dgm:t>
    </dgm:pt>
    <dgm:pt modelId="{F8E4117E-D4FD-45D5-8CB0-1A2C93DC7A78}" type="sibTrans" cxnId="{BD19C352-74A4-4BCF-A4A3-A666D1E44B22}">
      <dgm:prSet/>
      <dgm:spPr/>
      <dgm:t>
        <a:bodyPr/>
        <a:lstStyle/>
        <a:p>
          <a:endParaRPr lang="en-US" sz="3200">
            <a:latin typeface="Squada One" panose="020B0604020202020204" charset="0"/>
          </a:endParaRPr>
        </a:p>
      </dgm:t>
    </dgm:pt>
    <dgm:pt modelId="{EF00301A-FFB3-49BB-A54E-27375C4426F8}" type="pres">
      <dgm:prSet presAssocID="{48F48780-7810-4B25-8F3C-4314FECBAD0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D6DB4D5F-DAA9-45DA-8AEC-0FC387DD3A39}" type="pres">
      <dgm:prSet presAssocID="{6D68BE2A-5836-471C-8650-84D619FE1F60}" presName="Parent" presStyleLbl="node0" presStyleIdx="0" presStyleCnt="1">
        <dgm:presLayoutVars>
          <dgm:chMax val="6"/>
          <dgm:chPref val="6"/>
        </dgm:presLayoutVars>
      </dgm:prSet>
      <dgm:spPr/>
    </dgm:pt>
    <dgm:pt modelId="{CFB2659B-96BC-4CF0-BD69-2236763A3691}" type="pres">
      <dgm:prSet presAssocID="{B41441ED-E83B-4A02-B278-35C20BFFC4DE}" presName="Accent1" presStyleCnt="0"/>
      <dgm:spPr/>
    </dgm:pt>
    <dgm:pt modelId="{8B797129-9A14-4558-A4BA-59D8AB35485A}" type="pres">
      <dgm:prSet presAssocID="{B41441ED-E83B-4A02-B278-35C20BFFC4DE}" presName="Accent" presStyleLbl="bgShp" presStyleIdx="0" presStyleCnt="6"/>
      <dgm:spPr/>
    </dgm:pt>
    <dgm:pt modelId="{9026CEF3-C0CF-47FA-B1F0-929575F1E40D}" type="pres">
      <dgm:prSet presAssocID="{B41441ED-E83B-4A02-B278-35C20BFFC4DE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9743EDC8-A0B6-4041-A6E9-FE2172AC80E3}" type="pres">
      <dgm:prSet presAssocID="{B2F17056-03F0-4AA5-937C-C33BE65E76F2}" presName="Accent2" presStyleCnt="0"/>
      <dgm:spPr/>
    </dgm:pt>
    <dgm:pt modelId="{6E45F3A5-D1E6-4AE6-8F54-6897F3F48906}" type="pres">
      <dgm:prSet presAssocID="{B2F17056-03F0-4AA5-937C-C33BE65E76F2}" presName="Accent" presStyleLbl="bgShp" presStyleIdx="1" presStyleCnt="6"/>
      <dgm:spPr/>
    </dgm:pt>
    <dgm:pt modelId="{35BC6826-84DE-4712-AF7C-558E10775C43}" type="pres">
      <dgm:prSet presAssocID="{B2F17056-03F0-4AA5-937C-C33BE65E76F2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206D6AC8-B037-4AB9-8D89-1BBA24F220A0}" type="pres">
      <dgm:prSet presAssocID="{5605AD48-A4F8-4BD7-B59E-AAD87DB14797}" presName="Accent3" presStyleCnt="0"/>
      <dgm:spPr/>
    </dgm:pt>
    <dgm:pt modelId="{C7B14382-705F-4C6C-9561-1473AFD28928}" type="pres">
      <dgm:prSet presAssocID="{5605AD48-A4F8-4BD7-B59E-AAD87DB14797}" presName="Accent" presStyleLbl="bgShp" presStyleIdx="2" presStyleCnt="6"/>
      <dgm:spPr/>
    </dgm:pt>
    <dgm:pt modelId="{B4CB839A-E39C-4F51-AD79-8C73D2C8E754}" type="pres">
      <dgm:prSet presAssocID="{5605AD48-A4F8-4BD7-B59E-AAD87DB14797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5647338-3C0E-4479-9F5A-72AEE9429AFA}" type="pres">
      <dgm:prSet presAssocID="{17F360C1-1242-41D0-994D-AD2C0137FFEE}" presName="Accent4" presStyleCnt="0"/>
      <dgm:spPr/>
    </dgm:pt>
    <dgm:pt modelId="{2B506886-A7CE-4F8E-B980-33EAAE0205E8}" type="pres">
      <dgm:prSet presAssocID="{17F360C1-1242-41D0-994D-AD2C0137FFEE}" presName="Accent" presStyleLbl="bgShp" presStyleIdx="3" presStyleCnt="6"/>
      <dgm:spPr/>
    </dgm:pt>
    <dgm:pt modelId="{D3C1D33B-FA99-45AD-AEDB-7351E22852AF}" type="pres">
      <dgm:prSet presAssocID="{17F360C1-1242-41D0-994D-AD2C0137FFEE}" presName="Child4" presStyleLbl="node1" presStyleIdx="3" presStyleCnt="6" custScaleX="120327">
        <dgm:presLayoutVars>
          <dgm:chMax val="0"/>
          <dgm:chPref val="0"/>
          <dgm:bulletEnabled val="1"/>
        </dgm:presLayoutVars>
      </dgm:prSet>
      <dgm:spPr/>
    </dgm:pt>
    <dgm:pt modelId="{B7DE007E-1DF2-4868-935D-6960C5F7C20D}" type="pres">
      <dgm:prSet presAssocID="{A22C0C23-DD9F-4827-98BF-EB5029EC5933}" presName="Accent5" presStyleCnt="0"/>
      <dgm:spPr/>
    </dgm:pt>
    <dgm:pt modelId="{E7BEF81C-2638-4E69-9302-8F4668085AAE}" type="pres">
      <dgm:prSet presAssocID="{A22C0C23-DD9F-4827-98BF-EB5029EC5933}" presName="Accent" presStyleLbl="bgShp" presStyleIdx="4" presStyleCnt="6"/>
      <dgm:spPr/>
    </dgm:pt>
    <dgm:pt modelId="{2ADAB1ED-AF7B-4041-A8AE-8B26B837596F}" type="pres">
      <dgm:prSet presAssocID="{A22C0C23-DD9F-4827-98BF-EB5029EC5933}" presName="Child5" presStyleLbl="node1" presStyleIdx="4" presStyleCnt="6" custScaleX="105674">
        <dgm:presLayoutVars>
          <dgm:chMax val="0"/>
          <dgm:chPref val="0"/>
          <dgm:bulletEnabled val="1"/>
        </dgm:presLayoutVars>
      </dgm:prSet>
      <dgm:spPr/>
    </dgm:pt>
    <dgm:pt modelId="{3CE17050-A1C4-4BC1-B193-1F2C262A3A6E}" type="pres">
      <dgm:prSet presAssocID="{F5FE565D-743B-418A-8E94-97F89F6D4015}" presName="Accent6" presStyleCnt="0"/>
      <dgm:spPr/>
    </dgm:pt>
    <dgm:pt modelId="{479D4D98-0DAE-42CC-9A1B-290E9814F0F1}" type="pres">
      <dgm:prSet presAssocID="{F5FE565D-743B-418A-8E94-97F89F6D4015}" presName="Accent" presStyleLbl="bgShp" presStyleIdx="5" presStyleCnt="6"/>
      <dgm:spPr/>
    </dgm:pt>
    <dgm:pt modelId="{C03CD024-70C0-4E5F-B771-B63F3517510A}" type="pres">
      <dgm:prSet presAssocID="{F5FE565D-743B-418A-8E94-97F89F6D4015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B215300-A0FB-4872-ACAD-02309F9D9ADC}" srcId="{6D68BE2A-5836-471C-8650-84D619FE1F60}" destId="{B2F17056-03F0-4AA5-937C-C33BE65E76F2}" srcOrd="1" destOrd="0" parTransId="{B636C6AB-B681-4232-9E75-FBFD79530EE3}" sibTransId="{4EFADA73-3679-4559-8B47-21E3A5669FD8}"/>
    <dgm:cxn modelId="{1DC9DB08-E8BC-45D8-8EC2-9E4FA0F055C5}" srcId="{6D68BE2A-5836-471C-8650-84D619FE1F60}" destId="{A22C0C23-DD9F-4827-98BF-EB5029EC5933}" srcOrd="4" destOrd="0" parTransId="{C3F21F51-E4D5-4DC1-A402-F5EB6C5C8EE0}" sibTransId="{6F84B4A2-C327-42D2-98B5-372BE8F8953D}"/>
    <dgm:cxn modelId="{ABFA8909-7A75-4EAA-8F69-DDB91A27DE76}" srcId="{6D68BE2A-5836-471C-8650-84D619FE1F60}" destId="{B41441ED-E83B-4A02-B278-35C20BFFC4DE}" srcOrd="0" destOrd="0" parTransId="{587D02C0-4E75-405B-A582-A68195FF1C63}" sibTransId="{6849EDF1-8C60-4AC9-9197-2DEC5F601787}"/>
    <dgm:cxn modelId="{FF1A2110-F76A-4DC3-8484-DFC15AA7263F}" srcId="{6D68BE2A-5836-471C-8650-84D619FE1F60}" destId="{17F360C1-1242-41D0-994D-AD2C0137FFEE}" srcOrd="3" destOrd="0" parTransId="{AC41F878-9701-44B6-835C-530A944682B0}" sibTransId="{E67A3D43-30EC-413F-8CA0-6AD97A1D5B5A}"/>
    <dgm:cxn modelId="{26ADFB1A-8488-4E23-9DD3-CD4E3ACC337F}" type="presOf" srcId="{17F360C1-1242-41D0-994D-AD2C0137FFEE}" destId="{D3C1D33B-FA99-45AD-AEDB-7351E22852AF}" srcOrd="0" destOrd="0" presId="urn:microsoft.com/office/officeart/2011/layout/HexagonRadial"/>
    <dgm:cxn modelId="{2EF95437-B5C4-468D-A7FC-E590FCAB6094}" type="presOf" srcId="{B2F17056-03F0-4AA5-937C-C33BE65E76F2}" destId="{35BC6826-84DE-4712-AF7C-558E10775C43}" srcOrd="0" destOrd="0" presId="urn:microsoft.com/office/officeart/2011/layout/HexagonRadial"/>
    <dgm:cxn modelId="{91B53038-31A1-4524-B89B-6383E51BA98E}" srcId="{6D68BE2A-5836-471C-8650-84D619FE1F60}" destId="{5605AD48-A4F8-4BD7-B59E-AAD87DB14797}" srcOrd="2" destOrd="0" parTransId="{7BC99AC6-41DE-4700-8EA0-160D6A926712}" sibTransId="{2B719A9D-40D0-4C87-841E-EEFDE529E4C5}"/>
    <dgm:cxn modelId="{143F1445-60C0-44B9-88E9-BE1655BEAB68}" srcId="{48F48780-7810-4B25-8F3C-4314FECBAD0B}" destId="{6D68BE2A-5836-471C-8650-84D619FE1F60}" srcOrd="0" destOrd="0" parTransId="{0181A7A2-74D9-4C5E-A0CF-3E99D2EA4DBD}" sibTransId="{3F663406-E033-4813-BCE0-07DF50C01316}"/>
    <dgm:cxn modelId="{BD19C352-74A4-4BCF-A4A3-A666D1E44B22}" srcId="{6D68BE2A-5836-471C-8650-84D619FE1F60}" destId="{F5FE565D-743B-418A-8E94-97F89F6D4015}" srcOrd="5" destOrd="0" parTransId="{91B3AE06-0240-4B81-B1A2-43F2AAE95D03}" sibTransId="{F8E4117E-D4FD-45D5-8CB0-1A2C93DC7A78}"/>
    <dgm:cxn modelId="{3BD54684-3EE6-4EFC-898D-5D727D3B15CF}" type="presOf" srcId="{6D68BE2A-5836-471C-8650-84D619FE1F60}" destId="{D6DB4D5F-DAA9-45DA-8AEC-0FC387DD3A39}" srcOrd="0" destOrd="0" presId="urn:microsoft.com/office/officeart/2011/layout/HexagonRadial"/>
    <dgm:cxn modelId="{E01C54BD-D2CB-4227-8789-B359BB7D8736}" type="presOf" srcId="{B41441ED-E83B-4A02-B278-35C20BFFC4DE}" destId="{9026CEF3-C0CF-47FA-B1F0-929575F1E40D}" srcOrd="0" destOrd="0" presId="urn:microsoft.com/office/officeart/2011/layout/HexagonRadial"/>
    <dgm:cxn modelId="{D7E7C4C6-BF7D-49F0-911C-6A4815B4AB1B}" type="presOf" srcId="{A22C0C23-DD9F-4827-98BF-EB5029EC5933}" destId="{2ADAB1ED-AF7B-4041-A8AE-8B26B837596F}" srcOrd="0" destOrd="0" presId="urn:microsoft.com/office/officeart/2011/layout/HexagonRadial"/>
    <dgm:cxn modelId="{8B0CD0D3-B1F5-4735-9A02-2C653FF80790}" type="presOf" srcId="{48F48780-7810-4B25-8F3C-4314FECBAD0B}" destId="{EF00301A-FFB3-49BB-A54E-27375C4426F8}" srcOrd="0" destOrd="0" presId="urn:microsoft.com/office/officeart/2011/layout/HexagonRadial"/>
    <dgm:cxn modelId="{13A736E5-017E-44C9-B71F-F2EEA57B37EE}" type="presOf" srcId="{5605AD48-A4F8-4BD7-B59E-AAD87DB14797}" destId="{B4CB839A-E39C-4F51-AD79-8C73D2C8E754}" srcOrd="0" destOrd="0" presId="urn:microsoft.com/office/officeart/2011/layout/HexagonRadial"/>
    <dgm:cxn modelId="{A539A1F3-0F22-4FA1-AB43-12457CF6D4BA}" type="presOf" srcId="{F5FE565D-743B-418A-8E94-97F89F6D4015}" destId="{C03CD024-70C0-4E5F-B771-B63F3517510A}" srcOrd="0" destOrd="0" presId="urn:microsoft.com/office/officeart/2011/layout/HexagonRadial"/>
    <dgm:cxn modelId="{8084CD71-CDD3-458F-9AE6-4CE5940ECD53}" type="presParOf" srcId="{EF00301A-FFB3-49BB-A54E-27375C4426F8}" destId="{D6DB4D5F-DAA9-45DA-8AEC-0FC387DD3A39}" srcOrd="0" destOrd="0" presId="urn:microsoft.com/office/officeart/2011/layout/HexagonRadial"/>
    <dgm:cxn modelId="{95530C9E-03CD-4686-BD32-2DED2D43915C}" type="presParOf" srcId="{EF00301A-FFB3-49BB-A54E-27375C4426F8}" destId="{CFB2659B-96BC-4CF0-BD69-2236763A3691}" srcOrd="1" destOrd="0" presId="urn:microsoft.com/office/officeart/2011/layout/HexagonRadial"/>
    <dgm:cxn modelId="{E16C3240-94BC-4E5C-A4D5-17D4EC144775}" type="presParOf" srcId="{CFB2659B-96BC-4CF0-BD69-2236763A3691}" destId="{8B797129-9A14-4558-A4BA-59D8AB35485A}" srcOrd="0" destOrd="0" presId="urn:microsoft.com/office/officeart/2011/layout/HexagonRadial"/>
    <dgm:cxn modelId="{D76DB300-61F4-427A-B07A-F81D74ED4C75}" type="presParOf" srcId="{EF00301A-FFB3-49BB-A54E-27375C4426F8}" destId="{9026CEF3-C0CF-47FA-B1F0-929575F1E40D}" srcOrd="2" destOrd="0" presId="urn:microsoft.com/office/officeart/2011/layout/HexagonRadial"/>
    <dgm:cxn modelId="{05F6164C-4C3A-46A0-BF8F-6CAC9190E15D}" type="presParOf" srcId="{EF00301A-FFB3-49BB-A54E-27375C4426F8}" destId="{9743EDC8-A0B6-4041-A6E9-FE2172AC80E3}" srcOrd="3" destOrd="0" presId="urn:microsoft.com/office/officeart/2011/layout/HexagonRadial"/>
    <dgm:cxn modelId="{E25D5E28-4D2E-4832-B221-BEB6A61A3023}" type="presParOf" srcId="{9743EDC8-A0B6-4041-A6E9-FE2172AC80E3}" destId="{6E45F3A5-D1E6-4AE6-8F54-6897F3F48906}" srcOrd="0" destOrd="0" presId="urn:microsoft.com/office/officeart/2011/layout/HexagonRadial"/>
    <dgm:cxn modelId="{3AF1EB07-E900-4654-A296-0C7012452C2B}" type="presParOf" srcId="{EF00301A-FFB3-49BB-A54E-27375C4426F8}" destId="{35BC6826-84DE-4712-AF7C-558E10775C43}" srcOrd="4" destOrd="0" presId="urn:microsoft.com/office/officeart/2011/layout/HexagonRadial"/>
    <dgm:cxn modelId="{63EF7454-9A72-4885-AC8A-D035151CAA99}" type="presParOf" srcId="{EF00301A-FFB3-49BB-A54E-27375C4426F8}" destId="{206D6AC8-B037-4AB9-8D89-1BBA24F220A0}" srcOrd="5" destOrd="0" presId="urn:microsoft.com/office/officeart/2011/layout/HexagonRadial"/>
    <dgm:cxn modelId="{FE29BC08-E205-4B33-BF51-A885E4784F9F}" type="presParOf" srcId="{206D6AC8-B037-4AB9-8D89-1BBA24F220A0}" destId="{C7B14382-705F-4C6C-9561-1473AFD28928}" srcOrd="0" destOrd="0" presId="urn:microsoft.com/office/officeart/2011/layout/HexagonRadial"/>
    <dgm:cxn modelId="{A08043F5-31E1-4B1D-9FDD-701343DCDDC7}" type="presParOf" srcId="{EF00301A-FFB3-49BB-A54E-27375C4426F8}" destId="{B4CB839A-E39C-4F51-AD79-8C73D2C8E754}" srcOrd="6" destOrd="0" presId="urn:microsoft.com/office/officeart/2011/layout/HexagonRadial"/>
    <dgm:cxn modelId="{CD55CD31-FD00-4323-A287-8A0E64AC166E}" type="presParOf" srcId="{EF00301A-FFB3-49BB-A54E-27375C4426F8}" destId="{C5647338-3C0E-4479-9F5A-72AEE9429AFA}" srcOrd="7" destOrd="0" presId="urn:microsoft.com/office/officeart/2011/layout/HexagonRadial"/>
    <dgm:cxn modelId="{4C6DB1B0-BBC4-4323-8BA3-1D04DD25BB51}" type="presParOf" srcId="{C5647338-3C0E-4479-9F5A-72AEE9429AFA}" destId="{2B506886-A7CE-4F8E-B980-33EAAE0205E8}" srcOrd="0" destOrd="0" presId="urn:microsoft.com/office/officeart/2011/layout/HexagonRadial"/>
    <dgm:cxn modelId="{693BB4C6-D3F0-42DA-9F1F-0A03D74C7EBD}" type="presParOf" srcId="{EF00301A-FFB3-49BB-A54E-27375C4426F8}" destId="{D3C1D33B-FA99-45AD-AEDB-7351E22852AF}" srcOrd="8" destOrd="0" presId="urn:microsoft.com/office/officeart/2011/layout/HexagonRadial"/>
    <dgm:cxn modelId="{15B62132-BA28-4C8A-9EF4-97336569B840}" type="presParOf" srcId="{EF00301A-FFB3-49BB-A54E-27375C4426F8}" destId="{B7DE007E-1DF2-4868-935D-6960C5F7C20D}" srcOrd="9" destOrd="0" presId="urn:microsoft.com/office/officeart/2011/layout/HexagonRadial"/>
    <dgm:cxn modelId="{7CA8F6EE-FE24-45C0-80F2-66C4D26495E5}" type="presParOf" srcId="{B7DE007E-1DF2-4868-935D-6960C5F7C20D}" destId="{E7BEF81C-2638-4E69-9302-8F4668085AAE}" srcOrd="0" destOrd="0" presId="urn:microsoft.com/office/officeart/2011/layout/HexagonRadial"/>
    <dgm:cxn modelId="{95368589-7283-4E8A-BD8C-CB83222B31FC}" type="presParOf" srcId="{EF00301A-FFB3-49BB-A54E-27375C4426F8}" destId="{2ADAB1ED-AF7B-4041-A8AE-8B26B837596F}" srcOrd="10" destOrd="0" presId="urn:microsoft.com/office/officeart/2011/layout/HexagonRadial"/>
    <dgm:cxn modelId="{B68F24F7-B32E-4624-A7C5-1BAB3B0C77EC}" type="presParOf" srcId="{EF00301A-FFB3-49BB-A54E-27375C4426F8}" destId="{3CE17050-A1C4-4BC1-B193-1F2C262A3A6E}" srcOrd="11" destOrd="0" presId="urn:microsoft.com/office/officeart/2011/layout/HexagonRadial"/>
    <dgm:cxn modelId="{F5434A2B-711F-4968-A832-8E42DA681407}" type="presParOf" srcId="{3CE17050-A1C4-4BC1-B193-1F2C262A3A6E}" destId="{479D4D98-0DAE-42CC-9A1B-290E9814F0F1}" srcOrd="0" destOrd="0" presId="urn:microsoft.com/office/officeart/2011/layout/HexagonRadial"/>
    <dgm:cxn modelId="{BDB32182-3CC8-41C1-BD25-E89C54D9F6AB}" type="presParOf" srcId="{EF00301A-FFB3-49BB-A54E-27375C4426F8}" destId="{C03CD024-70C0-4E5F-B771-B63F3517510A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DB4D5F-DAA9-45DA-8AEC-0FC387DD3A39}">
      <dsp:nvSpPr>
        <dsp:cNvPr id="0" name=""/>
        <dsp:cNvSpPr/>
      </dsp:nvSpPr>
      <dsp:spPr>
        <a:xfrm>
          <a:off x="2667360" y="1427074"/>
          <a:ext cx="1813874" cy="1569074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Squada One" panose="020B0604020202020204" charset="0"/>
            </a:rPr>
            <a:t>Customer satisfaction </a:t>
          </a:r>
        </a:p>
      </dsp:txBody>
      <dsp:txXfrm>
        <a:off x="2967944" y="1687092"/>
        <a:ext cx="1212706" cy="1049038"/>
      </dsp:txXfrm>
    </dsp:sp>
    <dsp:sp modelId="{6E45F3A5-D1E6-4AE6-8F54-6897F3F48906}">
      <dsp:nvSpPr>
        <dsp:cNvPr id="0" name=""/>
        <dsp:cNvSpPr/>
      </dsp:nvSpPr>
      <dsp:spPr>
        <a:xfrm>
          <a:off x="3803194" y="676378"/>
          <a:ext cx="684369" cy="589674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26CEF3-C0CF-47FA-B1F0-929575F1E40D}">
      <dsp:nvSpPr>
        <dsp:cNvPr id="0" name=""/>
        <dsp:cNvSpPr/>
      </dsp:nvSpPr>
      <dsp:spPr>
        <a:xfrm>
          <a:off x="2834444" y="0"/>
          <a:ext cx="1486457" cy="1285959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Squada One" panose="020B0604020202020204" charset="0"/>
            </a:rPr>
            <a:t>Flexible pricing </a:t>
          </a:r>
          <a:r>
            <a:rPr lang="en-US" sz="2000" kern="1200" dirty="0" err="1">
              <a:latin typeface="Squada One" panose="020B0604020202020204" charset="0"/>
            </a:rPr>
            <a:t>modele</a:t>
          </a:r>
          <a:endParaRPr lang="en-US" sz="2000" kern="1200" dirty="0">
            <a:latin typeface="Squada One" panose="020B0604020202020204" charset="0"/>
          </a:endParaRPr>
        </a:p>
      </dsp:txBody>
      <dsp:txXfrm>
        <a:off x="3080782" y="213111"/>
        <a:ext cx="993781" cy="859737"/>
      </dsp:txXfrm>
    </dsp:sp>
    <dsp:sp modelId="{C7B14382-705F-4C6C-9561-1473AFD28928}">
      <dsp:nvSpPr>
        <dsp:cNvPr id="0" name=""/>
        <dsp:cNvSpPr/>
      </dsp:nvSpPr>
      <dsp:spPr>
        <a:xfrm>
          <a:off x="4601906" y="1778756"/>
          <a:ext cx="684369" cy="589674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C6826-84DE-4712-AF7C-558E10775C43}">
      <dsp:nvSpPr>
        <dsp:cNvPr id="0" name=""/>
        <dsp:cNvSpPr/>
      </dsp:nvSpPr>
      <dsp:spPr>
        <a:xfrm>
          <a:off x="4197698" y="790951"/>
          <a:ext cx="1486457" cy="1285959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shade val="50000"/>
            <a:hueOff val="176201"/>
            <a:satOff val="-8896"/>
            <a:lumOff val="16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Squada One" panose="020B0604020202020204" charset="0"/>
            </a:rPr>
            <a:t>Proven track record </a:t>
          </a:r>
        </a:p>
      </dsp:txBody>
      <dsp:txXfrm>
        <a:off x="4444036" y="1004062"/>
        <a:ext cx="993781" cy="859737"/>
      </dsp:txXfrm>
    </dsp:sp>
    <dsp:sp modelId="{2B506886-A7CE-4F8E-B980-33EAAE0205E8}">
      <dsp:nvSpPr>
        <dsp:cNvPr id="0" name=""/>
        <dsp:cNvSpPr/>
      </dsp:nvSpPr>
      <dsp:spPr>
        <a:xfrm>
          <a:off x="4047069" y="3023134"/>
          <a:ext cx="684369" cy="589674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B839A-E39C-4F51-AD79-8C73D2C8E754}">
      <dsp:nvSpPr>
        <dsp:cNvPr id="0" name=""/>
        <dsp:cNvSpPr/>
      </dsp:nvSpPr>
      <dsp:spPr>
        <a:xfrm>
          <a:off x="4197698" y="2345870"/>
          <a:ext cx="1486457" cy="1285959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shade val="50000"/>
            <a:hueOff val="352402"/>
            <a:satOff val="-17793"/>
            <a:lumOff val="336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Squada One" panose="020B0604020202020204" charset="0"/>
            </a:rPr>
            <a:t>Customer success team</a:t>
          </a:r>
        </a:p>
      </dsp:txBody>
      <dsp:txXfrm>
        <a:off x="4444036" y="2558981"/>
        <a:ext cx="993781" cy="859737"/>
      </dsp:txXfrm>
    </dsp:sp>
    <dsp:sp modelId="{E7BEF81C-2638-4E69-9302-8F4668085AAE}">
      <dsp:nvSpPr>
        <dsp:cNvPr id="0" name=""/>
        <dsp:cNvSpPr/>
      </dsp:nvSpPr>
      <dsp:spPr>
        <a:xfrm>
          <a:off x="2670735" y="3152305"/>
          <a:ext cx="684369" cy="589674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1D33B-FA99-45AD-AEDB-7351E22852AF}">
      <dsp:nvSpPr>
        <dsp:cNvPr id="0" name=""/>
        <dsp:cNvSpPr/>
      </dsp:nvSpPr>
      <dsp:spPr>
        <a:xfrm>
          <a:off x="2683368" y="3137707"/>
          <a:ext cx="1788609" cy="1285959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shade val="50000"/>
            <a:hueOff val="528603"/>
            <a:satOff val="-26689"/>
            <a:lumOff val="50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Squada One" panose="020B0604020202020204" charset="0"/>
            </a:rPr>
            <a:t>Consultation </a:t>
          </a:r>
        </a:p>
      </dsp:txBody>
      <dsp:txXfrm>
        <a:off x="2954885" y="3332920"/>
        <a:ext cx="1245575" cy="895533"/>
      </dsp:txXfrm>
    </dsp:sp>
    <dsp:sp modelId="{479D4D98-0DAE-42CC-9A1B-290E9814F0F1}">
      <dsp:nvSpPr>
        <dsp:cNvPr id="0" name=""/>
        <dsp:cNvSpPr/>
      </dsp:nvSpPr>
      <dsp:spPr>
        <a:xfrm>
          <a:off x="1858943" y="2050369"/>
          <a:ext cx="684369" cy="589674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AB1ED-AF7B-4041-A8AE-8B26B837596F}">
      <dsp:nvSpPr>
        <dsp:cNvPr id="0" name=""/>
        <dsp:cNvSpPr/>
      </dsp:nvSpPr>
      <dsp:spPr>
        <a:xfrm>
          <a:off x="1422690" y="2346755"/>
          <a:ext cx="1570798" cy="1285959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shade val="50000"/>
            <a:hueOff val="352402"/>
            <a:satOff val="-17793"/>
            <a:lumOff val="336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Squada One" panose="020B0604020202020204" charset="0"/>
            </a:rPr>
            <a:t>Customization </a:t>
          </a:r>
        </a:p>
      </dsp:txBody>
      <dsp:txXfrm>
        <a:off x="1676056" y="2554177"/>
        <a:ext cx="1064066" cy="871115"/>
      </dsp:txXfrm>
    </dsp:sp>
    <dsp:sp modelId="{C03CD024-70C0-4E5F-B771-B63F3517510A}">
      <dsp:nvSpPr>
        <dsp:cNvPr id="0" name=""/>
        <dsp:cNvSpPr/>
      </dsp:nvSpPr>
      <dsp:spPr>
        <a:xfrm>
          <a:off x="1464861" y="789182"/>
          <a:ext cx="1486457" cy="1285959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shade val="50000"/>
            <a:hueOff val="176201"/>
            <a:satOff val="-8896"/>
            <a:lumOff val="16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Squada One" panose="020B0604020202020204" charset="0"/>
            </a:rPr>
            <a:t>Customer support </a:t>
          </a:r>
        </a:p>
      </dsp:txBody>
      <dsp:txXfrm>
        <a:off x="1711199" y="1002293"/>
        <a:ext cx="993781" cy="859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>
          <a:extLst>
            <a:ext uri="{FF2B5EF4-FFF2-40B4-BE49-F238E27FC236}">
              <a16:creationId xmlns:a16="http://schemas.microsoft.com/office/drawing/2014/main" id="{57CA312A-5CD5-B0D8-E018-E36160E73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>
            <a:extLst>
              <a:ext uri="{FF2B5EF4-FFF2-40B4-BE49-F238E27FC236}">
                <a16:creationId xmlns:a16="http://schemas.microsoft.com/office/drawing/2014/main" id="{93F73312-424E-88BE-5802-5BA0DA3DC8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>
            <a:extLst>
              <a:ext uri="{FF2B5EF4-FFF2-40B4-BE49-F238E27FC236}">
                <a16:creationId xmlns:a16="http://schemas.microsoft.com/office/drawing/2014/main" id="{848C4722-4F61-7C8C-79C0-0E67AA0E5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748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a39e485748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a39e485748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>
          <a:extLst>
            <a:ext uri="{FF2B5EF4-FFF2-40B4-BE49-F238E27FC236}">
              <a16:creationId xmlns:a16="http://schemas.microsoft.com/office/drawing/2014/main" id="{A2BED246-6C48-7EEC-CA23-4DBC3D104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>
            <a:extLst>
              <a:ext uri="{FF2B5EF4-FFF2-40B4-BE49-F238E27FC236}">
                <a16:creationId xmlns:a16="http://schemas.microsoft.com/office/drawing/2014/main" id="{94545B9A-7EEA-437E-A155-AB629C1C03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>
            <a:extLst>
              <a:ext uri="{FF2B5EF4-FFF2-40B4-BE49-F238E27FC236}">
                <a16:creationId xmlns:a16="http://schemas.microsoft.com/office/drawing/2014/main" id="{38EE4D9A-5508-0D2E-D230-9F61FD39AA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773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1"/>
          </p:nvPr>
        </p:nvSpPr>
        <p:spPr>
          <a:xfrm>
            <a:off x="5427750" y="1819787"/>
            <a:ext cx="2857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 flipH="1">
            <a:off x="5427750" y="981587"/>
            <a:ext cx="28575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6">
  <p:cSld name="CUSTOM_19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71524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72867" y="-514075"/>
            <a:ext cx="2933449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1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1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47964" y="31352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984228" y="30553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Title and four columns 4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44029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4051" y="376148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33"/>
          <p:cNvSpPr txBox="1">
            <a:spLocks noGrp="1"/>
          </p:cNvSpPr>
          <p:nvPr>
            <p:ph type="subTitle" idx="1"/>
          </p:nvPr>
        </p:nvSpPr>
        <p:spPr>
          <a:xfrm>
            <a:off x="905500" y="2764675"/>
            <a:ext cx="14385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subTitle" idx="2"/>
          </p:nvPr>
        </p:nvSpPr>
        <p:spPr>
          <a:xfrm>
            <a:off x="2896725" y="2761596"/>
            <a:ext cx="13971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subTitle" idx="3"/>
          </p:nvPr>
        </p:nvSpPr>
        <p:spPr>
          <a:xfrm>
            <a:off x="4879150" y="2761049"/>
            <a:ext cx="1381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4"/>
          </p:nvPr>
        </p:nvSpPr>
        <p:spPr>
          <a:xfrm>
            <a:off x="6833675" y="2760900"/>
            <a:ext cx="13971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subTitle" idx="5"/>
          </p:nvPr>
        </p:nvSpPr>
        <p:spPr>
          <a:xfrm>
            <a:off x="926600" y="2449250"/>
            <a:ext cx="14385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6"/>
          </p:nvPr>
        </p:nvSpPr>
        <p:spPr>
          <a:xfrm>
            <a:off x="2896724" y="2443588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1" name="Google Shape;291;p33"/>
          <p:cNvSpPr txBox="1">
            <a:spLocks noGrp="1"/>
          </p:cNvSpPr>
          <p:nvPr>
            <p:ph type="subTitle" idx="7"/>
          </p:nvPr>
        </p:nvSpPr>
        <p:spPr>
          <a:xfrm>
            <a:off x="4880055" y="2445872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2" name="Google Shape;292;p33"/>
          <p:cNvSpPr txBox="1">
            <a:spLocks noGrp="1"/>
          </p:cNvSpPr>
          <p:nvPr>
            <p:ph type="subTitle" idx="8"/>
          </p:nvPr>
        </p:nvSpPr>
        <p:spPr>
          <a:xfrm>
            <a:off x="6847773" y="2448299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377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>
            <a:spLocks noGrp="1"/>
          </p:cNvSpPr>
          <p:nvPr>
            <p:ph type="ctrTitle"/>
          </p:nvPr>
        </p:nvSpPr>
        <p:spPr>
          <a:xfrm flipH="1">
            <a:off x="457200" y="444899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31" name="Google Shape;53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31825" y="-795109"/>
            <a:ext cx="3139825" cy="283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20369" y="-796531"/>
            <a:ext cx="3139825" cy="2833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0683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3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91" r:id="rId3"/>
    <p:sldLayoutId id="2147483709" r:id="rId4"/>
    <p:sldLayoutId id="2147483710" r:id="rId5"/>
    <p:sldLayoutId id="2147483739" r:id="rId6"/>
    <p:sldLayoutId id="2147483746" r:id="rId7"/>
    <p:sldLayoutId id="214748374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5E8FC-0DB9-A4C8-6688-BFB35340C9A4}"/>
              </a:ext>
            </a:extLst>
          </p:cNvPr>
          <p:cNvSpPr txBox="1"/>
          <p:nvPr/>
        </p:nvSpPr>
        <p:spPr>
          <a:xfrm>
            <a:off x="884765" y="1952598"/>
            <a:ext cx="68622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ahnschrift SemiLight SemiConde" panose="020B0502040204020203" pitchFamily="34" charset="0"/>
              </a:rPr>
              <a:t>✔ Full automation of HR processes  </a:t>
            </a:r>
          </a:p>
          <a:p>
            <a:r>
              <a:rPr lang="en-US" sz="2800" b="1" dirty="0">
                <a:latin typeface="Bahnschrift SemiLight SemiConde" panose="020B0502040204020203" pitchFamily="34" charset="0"/>
              </a:rPr>
              <a:t>✔ 98% payroll accuracy  </a:t>
            </a:r>
          </a:p>
          <a:p>
            <a:r>
              <a:rPr lang="en-US" sz="2800" b="1" dirty="0">
                <a:latin typeface="Bahnschrift SemiLight SemiConde" panose="020B0502040204020203" pitchFamily="34" charset="0"/>
              </a:rPr>
              <a:t>✔ Streamlined recruitment  </a:t>
            </a:r>
          </a:p>
          <a:p>
            <a:r>
              <a:rPr lang="en-US" sz="2800" b="1" dirty="0">
                <a:latin typeface="Bahnschrift SemiLight SemiConde" panose="020B0502040204020203" pitchFamily="34" charset="0"/>
              </a:rPr>
              <a:t>✔ Intelligent dashboards for decision-making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69A90B-15FC-E75D-8D0D-5C7B0A1E2230}"/>
              </a:ext>
            </a:extLst>
          </p:cNvPr>
          <p:cNvSpPr txBox="1"/>
          <p:nvPr/>
        </p:nvSpPr>
        <p:spPr>
          <a:xfrm>
            <a:off x="1917699" y="318812"/>
            <a:ext cx="59351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ahnschrift SemiLight SemiConde" panose="020B0502040204020203" pitchFamily="34" charset="0"/>
              </a:rPr>
              <a:t>The Solution: Oracle HCM </a:t>
            </a:r>
            <a:r>
              <a:rPr lang="en-US" sz="3200" b="1" dirty="0" err="1">
                <a:latin typeface="Bahnschrift SemiLight SemiConde" panose="020B0502040204020203" pitchFamily="34" charset="0"/>
              </a:rPr>
              <a:t>CloudA</a:t>
            </a:r>
            <a:r>
              <a:rPr lang="en-US" sz="3200" b="1" dirty="0">
                <a:latin typeface="Bahnschrift SemiLight SemiConde" panose="020B0502040204020203" pitchFamily="34" charset="0"/>
              </a:rPr>
              <a:t> complete system that delivers:</a:t>
            </a:r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5691CE52-BF36-9DB7-C0BC-BDD82F135F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8260079" y="-876"/>
            <a:ext cx="883921" cy="9062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6585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dvAuto="200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317000" y="589689"/>
            <a:ext cx="394701" cy="465818"/>
            <a:chOff x="0" y="0"/>
            <a:chExt cx="207908" cy="2453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7908" cy="245369"/>
            </a:xfrm>
            <a:custGeom>
              <a:avLst/>
              <a:gdLst/>
              <a:ahLst/>
              <a:cxnLst/>
              <a:rect l="l" t="t" r="r" b="b"/>
              <a:pathLst>
                <a:path w="207908" h="245369">
                  <a:moveTo>
                    <a:pt x="103954" y="0"/>
                  </a:moveTo>
                  <a:lnTo>
                    <a:pt x="103954" y="0"/>
                  </a:lnTo>
                  <a:cubicBezTo>
                    <a:pt x="161366" y="0"/>
                    <a:pt x="207908" y="46542"/>
                    <a:pt x="207908" y="103954"/>
                  </a:cubicBezTo>
                  <a:lnTo>
                    <a:pt x="207908" y="141415"/>
                  </a:lnTo>
                  <a:cubicBezTo>
                    <a:pt x="207908" y="168985"/>
                    <a:pt x="196956" y="195426"/>
                    <a:pt x="177461" y="214921"/>
                  </a:cubicBezTo>
                  <a:cubicBezTo>
                    <a:pt x="157966" y="234416"/>
                    <a:pt x="131524" y="245369"/>
                    <a:pt x="103954" y="245369"/>
                  </a:cubicBezTo>
                  <a:lnTo>
                    <a:pt x="103954" y="245369"/>
                  </a:lnTo>
                  <a:cubicBezTo>
                    <a:pt x="76384" y="245369"/>
                    <a:pt x="49943" y="234416"/>
                    <a:pt x="30447" y="214921"/>
                  </a:cubicBezTo>
                  <a:cubicBezTo>
                    <a:pt x="10952" y="195426"/>
                    <a:pt x="0" y="168985"/>
                    <a:pt x="0" y="141415"/>
                  </a:cubicBezTo>
                  <a:lnTo>
                    <a:pt x="0" y="103954"/>
                  </a:lnTo>
                  <a:cubicBezTo>
                    <a:pt x="0" y="76384"/>
                    <a:pt x="10952" y="49943"/>
                    <a:pt x="30447" y="30447"/>
                  </a:cubicBezTo>
                  <a:cubicBezTo>
                    <a:pt x="49943" y="10952"/>
                    <a:pt x="76384" y="0"/>
                    <a:pt x="10395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587C">
                    <a:alpha val="100000"/>
                  </a:srgbClr>
                </a:gs>
                <a:gs pos="33333">
                  <a:srgbClr val="3ABDD4">
                    <a:alpha val="100000"/>
                  </a:srgbClr>
                </a:gs>
                <a:gs pos="66667">
                  <a:srgbClr val="3F1DDE">
                    <a:alpha val="100000"/>
                  </a:srgbClr>
                </a:gs>
                <a:gs pos="100000">
                  <a:srgbClr val="12065D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7908" cy="283469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16999" y="1208027"/>
            <a:ext cx="394701" cy="465818"/>
            <a:chOff x="0" y="0"/>
            <a:chExt cx="207908" cy="2453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7908" cy="245369"/>
            </a:xfrm>
            <a:custGeom>
              <a:avLst/>
              <a:gdLst/>
              <a:ahLst/>
              <a:cxnLst/>
              <a:rect l="l" t="t" r="r" b="b"/>
              <a:pathLst>
                <a:path w="207908" h="245369">
                  <a:moveTo>
                    <a:pt x="103954" y="0"/>
                  </a:moveTo>
                  <a:lnTo>
                    <a:pt x="103954" y="0"/>
                  </a:lnTo>
                  <a:cubicBezTo>
                    <a:pt x="161366" y="0"/>
                    <a:pt x="207908" y="46542"/>
                    <a:pt x="207908" y="103954"/>
                  </a:cubicBezTo>
                  <a:lnTo>
                    <a:pt x="207908" y="141415"/>
                  </a:lnTo>
                  <a:cubicBezTo>
                    <a:pt x="207908" y="168985"/>
                    <a:pt x="196956" y="195426"/>
                    <a:pt x="177461" y="214921"/>
                  </a:cubicBezTo>
                  <a:cubicBezTo>
                    <a:pt x="157966" y="234416"/>
                    <a:pt x="131524" y="245369"/>
                    <a:pt x="103954" y="245369"/>
                  </a:cubicBezTo>
                  <a:lnTo>
                    <a:pt x="103954" y="245369"/>
                  </a:lnTo>
                  <a:cubicBezTo>
                    <a:pt x="76384" y="245369"/>
                    <a:pt x="49943" y="234416"/>
                    <a:pt x="30447" y="214921"/>
                  </a:cubicBezTo>
                  <a:cubicBezTo>
                    <a:pt x="10952" y="195426"/>
                    <a:pt x="0" y="168985"/>
                    <a:pt x="0" y="141415"/>
                  </a:cubicBezTo>
                  <a:lnTo>
                    <a:pt x="0" y="103954"/>
                  </a:lnTo>
                  <a:cubicBezTo>
                    <a:pt x="0" y="76384"/>
                    <a:pt x="10952" y="49943"/>
                    <a:pt x="30447" y="30447"/>
                  </a:cubicBezTo>
                  <a:cubicBezTo>
                    <a:pt x="49943" y="10952"/>
                    <a:pt x="76384" y="0"/>
                    <a:pt x="10395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587C">
                    <a:alpha val="100000"/>
                  </a:srgbClr>
                </a:gs>
                <a:gs pos="33333">
                  <a:srgbClr val="3ABDD4">
                    <a:alpha val="100000"/>
                  </a:srgbClr>
                </a:gs>
                <a:gs pos="66667">
                  <a:srgbClr val="3F1DDE">
                    <a:alpha val="100000"/>
                  </a:srgbClr>
                </a:gs>
                <a:gs pos="100000">
                  <a:srgbClr val="12065D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7908" cy="283469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 dirty="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76300" y="684744"/>
            <a:ext cx="27813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26"/>
              </a:lnSpc>
            </a:pPr>
            <a:r>
              <a:rPr lang="en-US" sz="2100" b="1" dirty="0">
                <a:solidFill>
                  <a:srgbClr val="024E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Oracle Payroll 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9950" y="1295115"/>
            <a:ext cx="708745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2800" dirty="0">
                <a:solidFill>
                  <a:schemeClr val="accent1"/>
                </a:solidFill>
                <a:latin typeface="Squada One" panose="020B0604020202020204" charset="0"/>
              </a:rPr>
              <a:t>Oracle payroll is corporates trustworthy as :-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22771" y="259587"/>
            <a:ext cx="756160" cy="163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1"/>
              </a:lnSpc>
              <a:spcBef>
                <a:spcPct val="0"/>
              </a:spcBef>
            </a:pPr>
            <a:r>
              <a:rPr lang="en-US" sz="97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</a:t>
            </a:r>
          </a:p>
        </p:txBody>
      </p:sp>
      <p:pic>
        <p:nvPicPr>
          <p:cNvPr id="23" name="Picture 2" descr="Oracle Database Logo Png">
            <a:extLst>
              <a:ext uri="{FF2B5EF4-FFF2-40B4-BE49-F238E27FC236}">
                <a16:creationId xmlns:a16="http://schemas.microsoft.com/office/drawing/2014/main" id="{ECEAB616-0A2C-F310-B88F-B24BE95F9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648" y="-156665"/>
            <a:ext cx="1231353" cy="100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BA62F6C2-CE56-60E3-51D5-31A9BBDEAF88}"/>
              </a:ext>
            </a:extLst>
          </p:cNvPr>
          <p:cNvSpPr txBox="1"/>
          <p:nvPr/>
        </p:nvSpPr>
        <p:spPr>
          <a:xfrm>
            <a:off x="1048605" y="3305728"/>
            <a:ext cx="6896100" cy="280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b="1" dirty="0">
                <a:solidFill>
                  <a:srgbClr val="024E66"/>
                </a:solidFill>
              </a:rPr>
              <a:t>Security and data privacy.</a:t>
            </a:r>
            <a:endParaRPr lang="en-US" sz="1700" dirty="0">
              <a:solidFill>
                <a:srgbClr val="024E66"/>
              </a:solidFill>
            </a:endParaRP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01D2EA2C-A4D4-D40A-4D85-89DAD0B3CD57}"/>
              </a:ext>
            </a:extLst>
          </p:cNvPr>
          <p:cNvSpPr txBox="1"/>
          <p:nvPr/>
        </p:nvSpPr>
        <p:spPr>
          <a:xfrm>
            <a:off x="1048605" y="2072648"/>
            <a:ext cx="7087455" cy="280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b="1" dirty="0">
                <a:solidFill>
                  <a:srgbClr val="024E66"/>
                </a:solidFill>
              </a:rPr>
              <a:t>Automated</a:t>
            </a:r>
            <a:r>
              <a:rPr lang="en-US" sz="17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0E4624FF-CAF7-56A2-E8A4-1F630E8830FF}"/>
              </a:ext>
            </a:extLst>
          </p:cNvPr>
          <p:cNvSpPr txBox="1"/>
          <p:nvPr/>
        </p:nvSpPr>
        <p:spPr>
          <a:xfrm>
            <a:off x="1070689" y="2710330"/>
            <a:ext cx="7087455" cy="280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b="1" dirty="0">
                <a:solidFill>
                  <a:srgbClr val="024E66"/>
                </a:solidFill>
              </a:rPr>
              <a:t>Compliance.</a:t>
            </a:r>
            <a:endParaRPr lang="en-US" sz="1700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Check mark vector icon. Checkmark right symbol tick sign. Ok button ...">
            <a:extLst>
              <a:ext uri="{FF2B5EF4-FFF2-40B4-BE49-F238E27FC236}">
                <a16:creationId xmlns:a16="http://schemas.microsoft.com/office/drawing/2014/main" id="{F1C98881-52CF-3429-94F9-64D93A784A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13670" r="9254" b="12057"/>
          <a:stretch/>
        </p:blipFill>
        <p:spPr bwMode="auto">
          <a:xfrm>
            <a:off x="323349" y="1921223"/>
            <a:ext cx="627617" cy="58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>
            <a:off x="0" y="4565426"/>
            <a:ext cx="9666343" cy="2104389"/>
            <a:chOff x="0" y="0"/>
            <a:chExt cx="5091736" cy="1108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91736" cy="1108484"/>
            </a:xfrm>
            <a:custGeom>
              <a:avLst/>
              <a:gdLst/>
              <a:ahLst/>
              <a:cxnLst/>
              <a:rect l="l" t="t" r="r" b="b"/>
              <a:pathLst>
                <a:path w="5091736" h="1108484">
                  <a:moveTo>
                    <a:pt x="40046" y="0"/>
                  </a:moveTo>
                  <a:lnTo>
                    <a:pt x="5051690" y="0"/>
                  </a:lnTo>
                  <a:cubicBezTo>
                    <a:pt x="5073807" y="0"/>
                    <a:pt x="5091736" y="17929"/>
                    <a:pt x="5091736" y="40046"/>
                  </a:cubicBezTo>
                  <a:lnTo>
                    <a:pt x="5091736" y="1068439"/>
                  </a:lnTo>
                  <a:cubicBezTo>
                    <a:pt x="5091736" y="1090555"/>
                    <a:pt x="5073807" y="1108484"/>
                    <a:pt x="5051690" y="1108484"/>
                  </a:cubicBezTo>
                  <a:lnTo>
                    <a:pt x="40046" y="1108484"/>
                  </a:lnTo>
                  <a:cubicBezTo>
                    <a:pt x="17929" y="1108484"/>
                    <a:pt x="0" y="1090555"/>
                    <a:pt x="0" y="1068439"/>
                  </a:cubicBezTo>
                  <a:lnTo>
                    <a:pt x="0" y="40046"/>
                  </a:lnTo>
                  <a:cubicBezTo>
                    <a:pt x="0" y="17929"/>
                    <a:pt x="17929" y="0"/>
                    <a:pt x="4004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587C">
                    <a:alpha val="100000"/>
                  </a:srgbClr>
                </a:gs>
                <a:gs pos="33333">
                  <a:srgbClr val="3ABDD4">
                    <a:alpha val="100000"/>
                  </a:srgbClr>
                </a:gs>
                <a:gs pos="66667">
                  <a:srgbClr val="3F1DDE">
                    <a:alpha val="100000"/>
                  </a:srgbClr>
                </a:gs>
                <a:gs pos="100000">
                  <a:srgbClr val="12065D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91736" cy="1146584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pic>
        <p:nvPicPr>
          <p:cNvPr id="33" name="Picture 2" descr="Check mark vector icon. Checkmark right symbol tick sign. Ok button ...">
            <a:extLst>
              <a:ext uri="{FF2B5EF4-FFF2-40B4-BE49-F238E27FC236}">
                <a16:creationId xmlns:a16="http://schemas.microsoft.com/office/drawing/2014/main" id="{02CA401F-E948-4059-631F-6981F695A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13670" r="9254" b="12057"/>
          <a:stretch/>
        </p:blipFill>
        <p:spPr bwMode="auto">
          <a:xfrm>
            <a:off x="316999" y="2523731"/>
            <a:ext cx="627617" cy="58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heck mark vector icon. Checkmark right symbol tick sign. Ok button ...">
            <a:extLst>
              <a:ext uri="{FF2B5EF4-FFF2-40B4-BE49-F238E27FC236}">
                <a16:creationId xmlns:a16="http://schemas.microsoft.com/office/drawing/2014/main" id="{5CFCC13C-6852-139C-2532-5FF773B720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t="13670" r="9254" b="12057"/>
          <a:stretch/>
        </p:blipFill>
        <p:spPr bwMode="auto">
          <a:xfrm>
            <a:off x="316999" y="3103110"/>
            <a:ext cx="627617" cy="58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8241DD0-5391-F55B-1485-948C80899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0" y="1651159"/>
            <a:ext cx="4218741" cy="2648908"/>
          </a:xfrm>
          <a:prstGeom prst="rect">
            <a:avLst/>
          </a:prstGeom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627CBE8B-440D-05EF-0289-783AF479E4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0" y="4237275"/>
            <a:ext cx="883921" cy="9062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775587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9436" y="211736"/>
            <a:ext cx="573793" cy="922128"/>
            <a:chOff x="-7908" y="53668"/>
            <a:chExt cx="337010" cy="492156"/>
          </a:xfrm>
        </p:grpSpPr>
        <p:sp>
          <p:nvSpPr>
            <p:cNvPr id="3" name="Freeform 3"/>
            <p:cNvSpPr/>
            <p:nvPr/>
          </p:nvSpPr>
          <p:spPr>
            <a:xfrm>
              <a:off x="-7908" y="164401"/>
              <a:ext cx="329101" cy="305321"/>
            </a:xfrm>
            <a:custGeom>
              <a:avLst/>
              <a:gdLst/>
              <a:ahLst/>
              <a:cxnLst/>
              <a:rect l="l" t="t" r="r" b="b"/>
              <a:pathLst>
                <a:path w="329101" h="305321">
                  <a:moveTo>
                    <a:pt x="152660" y="0"/>
                  </a:moveTo>
                  <a:lnTo>
                    <a:pt x="176441" y="0"/>
                  </a:lnTo>
                  <a:cubicBezTo>
                    <a:pt x="216929" y="0"/>
                    <a:pt x="255759" y="16084"/>
                    <a:pt x="284388" y="44713"/>
                  </a:cubicBezTo>
                  <a:cubicBezTo>
                    <a:pt x="313018" y="73343"/>
                    <a:pt x="329101" y="112172"/>
                    <a:pt x="329101" y="152660"/>
                  </a:cubicBezTo>
                  <a:lnTo>
                    <a:pt x="329101" y="152660"/>
                  </a:lnTo>
                  <a:cubicBezTo>
                    <a:pt x="329101" y="236973"/>
                    <a:pt x="260753" y="305321"/>
                    <a:pt x="176441" y="305321"/>
                  </a:cubicBezTo>
                  <a:lnTo>
                    <a:pt x="152660" y="305321"/>
                  </a:lnTo>
                  <a:cubicBezTo>
                    <a:pt x="68348" y="305321"/>
                    <a:pt x="0" y="236973"/>
                    <a:pt x="0" y="152660"/>
                  </a:cubicBezTo>
                  <a:lnTo>
                    <a:pt x="0" y="152660"/>
                  </a:lnTo>
                  <a:cubicBezTo>
                    <a:pt x="0" y="68348"/>
                    <a:pt x="68348" y="0"/>
                    <a:pt x="1526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587C">
                    <a:alpha val="100000"/>
                  </a:srgbClr>
                </a:gs>
                <a:gs pos="33333">
                  <a:srgbClr val="3ABDD4">
                    <a:alpha val="100000"/>
                  </a:srgbClr>
                </a:gs>
                <a:gs pos="66667">
                  <a:srgbClr val="3F1DDE">
                    <a:alpha val="100000"/>
                  </a:srgbClr>
                </a:gs>
                <a:gs pos="100000">
                  <a:srgbClr val="12065D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70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3668"/>
              <a:ext cx="329102" cy="49215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4340"/>
                </a:lnSpc>
              </a:pPr>
              <a:endParaRPr lang="en-US" sz="3100" dirty="0">
                <a:solidFill>
                  <a:srgbClr val="F7F3F3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31991" y="569824"/>
            <a:ext cx="513033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6"/>
              </a:lnSpc>
            </a:pPr>
            <a:r>
              <a:rPr lang="en-US" sz="2100" b="1" dirty="0">
                <a:solidFill>
                  <a:srgbClr val="024E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Is flexible :-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0600" y="1407937"/>
            <a:ext cx="7581900" cy="325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3200" dirty="0">
                <a:solidFill>
                  <a:schemeClr val="accent1"/>
                </a:solidFill>
                <a:latin typeface="Squada One" panose="020B0604020202020204" charset="0"/>
                <a:ea typeface="Canva Sans"/>
                <a:cs typeface="Canva Sans"/>
                <a:sym typeface="Canva Sans"/>
              </a:rPr>
              <a:t>Salary basis</a:t>
            </a:r>
          </a:p>
          <a:p>
            <a:pPr>
              <a:lnSpc>
                <a:spcPts val="2100"/>
              </a:lnSpc>
            </a:pPr>
            <a:endParaRPr lang="en-US" sz="3200" dirty="0">
              <a:solidFill>
                <a:schemeClr val="accent1"/>
              </a:solidFill>
              <a:latin typeface="Squada One" panose="020B0604020202020204" charset="0"/>
              <a:ea typeface="Canva Sans"/>
              <a:cs typeface="Canva Sans"/>
              <a:sym typeface="Canva Sans"/>
            </a:endParaRPr>
          </a:p>
          <a:p>
            <a:pPr>
              <a:lnSpc>
                <a:spcPts val="2100"/>
              </a:lnSpc>
            </a:pPr>
            <a:r>
              <a:rPr lang="en-US" sz="3200" dirty="0">
                <a:solidFill>
                  <a:schemeClr val="accent1"/>
                </a:solidFill>
                <a:latin typeface="Squada One" panose="020B0604020202020204" charset="0"/>
                <a:ea typeface="Canva Sans"/>
                <a:cs typeface="Canva Sans"/>
                <a:sym typeface="Canva Sans"/>
              </a:rPr>
              <a:t>Payroll elements</a:t>
            </a:r>
          </a:p>
          <a:p>
            <a:pPr>
              <a:lnSpc>
                <a:spcPts val="2100"/>
              </a:lnSpc>
            </a:pPr>
            <a:endParaRPr lang="en-US" sz="3200" dirty="0">
              <a:solidFill>
                <a:schemeClr val="accent1"/>
              </a:solidFill>
              <a:latin typeface="Squada One" panose="020B0604020202020204" charset="0"/>
              <a:ea typeface="Canva Sans"/>
              <a:cs typeface="Canva Sans"/>
              <a:sym typeface="Canva Sans"/>
            </a:endParaRPr>
          </a:p>
          <a:p>
            <a:pPr>
              <a:lnSpc>
                <a:spcPts val="2100"/>
              </a:lnSpc>
            </a:pPr>
            <a:r>
              <a:rPr lang="en-US" sz="3200" dirty="0">
                <a:solidFill>
                  <a:schemeClr val="accent1"/>
                </a:solidFill>
                <a:latin typeface="Squada One" panose="020B0604020202020204" charset="0"/>
                <a:ea typeface="Canva Sans"/>
                <a:cs typeface="Canva Sans"/>
                <a:sym typeface="Canva Sans"/>
              </a:rPr>
              <a:t>Define payment</a:t>
            </a:r>
          </a:p>
          <a:p>
            <a:pPr>
              <a:lnSpc>
                <a:spcPts val="2100"/>
              </a:lnSpc>
            </a:pPr>
            <a:endParaRPr lang="en-US" sz="3200" dirty="0">
              <a:solidFill>
                <a:schemeClr val="accent1"/>
              </a:solidFill>
              <a:latin typeface="Squada One" panose="020B0604020202020204" charset="0"/>
              <a:ea typeface="Canva Sans"/>
              <a:cs typeface="Canva Sans"/>
              <a:sym typeface="Canva Sans"/>
            </a:endParaRPr>
          </a:p>
          <a:p>
            <a:pPr>
              <a:lnSpc>
                <a:spcPts val="2100"/>
              </a:lnSpc>
            </a:pPr>
            <a:r>
              <a:rPr lang="en-US" sz="3200" dirty="0">
                <a:solidFill>
                  <a:schemeClr val="accent1"/>
                </a:solidFill>
                <a:latin typeface="Squada One" panose="020B0604020202020204" charset="0"/>
                <a:ea typeface="Canva Sans"/>
                <a:cs typeface="Canva Sans"/>
                <a:sym typeface="Canva Sans"/>
              </a:rPr>
              <a:t>Payment methods</a:t>
            </a:r>
          </a:p>
          <a:p>
            <a:pPr>
              <a:lnSpc>
                <a:spcPts val="2100"/>
              </a:lnSpc>
            </a:pPr>
            <a:endParaRPr lang="en-US" sz="3200" dirty="0">
              <a:solidFill>
                <a:schemeClr val="accent1"/>
              </a:solidFill>
              <a:latin typeface="Squada One" panose="020B0604020202020204" charset="0"/>
              <a:ea typeface="Canva Sans"/>
              <a:cs typeface="Canva Sans"/>
              <a:sym typeface="Canva Sans"/>
            </a:endParaRPr>
          </a:p>
          <a:p>
            <a:pPr>
              <a:lnSpc>
                <a:spcPts val="2100"/>
              </a:lnSpc>
            </a:pPr>
            <a:r>
              <a:rPr lang="en-US" sz="3200" dirty="0">
                <a:solidFill>
                  <a:schemeClr val="accent1"/>
                </a:solidFill>
                <a:latin typeface="Squada One" panose="020B0604020202020204" charset="0"/>
                <a:ea typeface="Canva Sans"/>
                <a:cs typeface="Canva Sans"/>
                <a:sym typeface="Canva Sans"/>
              </a:rPr>
              <a:t>FAST Formula &amp; Quick pay</a:t>
            </a:r>
          </a:p>
          <a:p>
            <a:pPr>
              <a:lnSpc>
                <a:spcPts val="2100"/>
              </a:lnSpc>
            </a:pPr>
            <a:endParaRPr lang="en-US" sz="3200" dirty="0">
              <a:solidFill>
                <a:schemeClr val="accent1"/>
              </a:solidFill>
              <a:latin typeface="Squada One" panose="020B0604020202020204" charset="0"/>
              <a:ea typeface="Canva Sans"/>
              <a:cs typeface="Canva Sans"/>
              <a:sym typeface="Canva Sans"/>
            </a:endParaRPr>
          </a:p>
          <a:p>
            <a:pPr>
              <a:lnSpc>
                <a:spcPts val="2100"/>
              </a:lnSpc>
            </a:pPr>
            <a:endParaRPr lang="en-US" sz="3200" dirty="0">
              <a:solidFill>
                <a:schemeClr val="accent1"/>
              </a:solidFill>
              <a:latin typeface="Squada One" panose="020B0604020202020204" charset="0"/>
              <a:ea typeface="Canva Sans"/>
              <a:cs typeface="Canva Sans"/>
              <a:sym typeface="Canva Sans"/>
            </a:endParaRPr>
          </a:p>
          <a:p>
            <a:pPr>
              <a:lnSpc>
                <a:spcPts val="2100"/>
              </a:lnSpc>
            </a:pPr>
            <a:endParaRPr lang="en-US" sz="3200" dirty="0">
              <a:solidFill>
                <a:schemeClr val="accent1"/>
              </a:solidFill>
              <a:latin typeface="Squada One" panose="020B0604020202020204" charset="0"/>
              <a:ea typeface="Canva Sans"/>
              <a:cs typeface="Canva Sans"/>
              <a:sym typeface="Canva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FB59E0-8CE3-5F52-8601-E2713DA8B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-95250"/>
            <a:ext cx="2895601" cy="5238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0F735A-E47E-42AE-05BB-F6D855D7F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1736"/>
            <a:ext cx="1231499" cy="1005927"/>
          </a:xfrm>
          <a:prstGeom prst="rect">
            <a:avLst/>
          </a:prstGeom>
        </p:spPr>
      </p:pic>
      <p:grpSp>
        <p:nvGrpSpPr>
          <p:cNvPr id="6" name="Group 2">
            <a:extLst>
              <a:ext uri="{FF2B5EF4-FFF2-40B4-BE49-F238E27FC236}">
                <a16:creationId xmlns:a16="http://schemas.microsoft.com/office/drawing/2014/main" id="{AAF25A3C-CE5E-2B6B-F7CF-B7C2B5C6E2A0}"/>
              </a:ext>
            </a:extLst>
          </p:cNvPr>
          <p:cNvGrpSpPr/>
          <p:nvPr/>
        </p:nvGrpSpPr>
        <p:grpSpPr>
          <a:xfrm>
            <a:off x="351282" y="1198750"/>
            <a:ext cx="440436" cy="571500"/>
            <a:chOff x="-7908" y="53668"/>
            <a:chExt cx="337010" cy="492156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761E699E-B383-49C6-99AE-095A317B7C44}"/>
                </a:ext>
              </a:extLst>
            </p:cNvPr>
            <p:cNvSpPr/>
            <p:nvPr/>
          </p:nvSpPr>
          <p:spPr>
            <a:xfrm>
              <a:off x="-7908" y="164401"/>
              <a:ext cx="329101" cy="305321"/>
            </a:xfrm>
            <a:custGeom>
              <a:avLst/>
              <a:gdLst/>
              <a:ahLst/>
              <a:cxnLst/>
              <a:rect l="l" t="t" r="r" b="b"/>
              <a:pathLst>
                <a:path w="329101" h="305321">
                  <a:moveTo>
                    <a:pt x="152660" y="0"/>
                  </a:moveTo>
                  <a:lnTo>
                    <a:pt x="176441" y="0"/>
                  </a:lnTo>
                  <a:cubicBezTo>
                    <a:pt x="216929" y="0"/>
                    <a:pt x="255759" y="16084"/>
                    <a:pt x="284388" y="44713"/>
                  </a:cubicBezTo>
                  <a:cubicBezTo>
                    <a:pt x="313018" y="73343"/>
                    <a:pt x="329101" y="112172"/>
                    <a:pt x="329101" y="152660"/>
                  </a:cubicBezTo>
                  <a:lnTo>
                    <a:pt x="329101" y="152660"/>
                  </a:lnTo>
                  <a:cubicBezTo>
                    <a:pt x="329101" y="236973"/>
                    <a:pt x="260753" y="305321"/>
                    <a:pt x="176441" y="305321"/>
                  </a:cubicBezTo>
                  <a:lnTo>
                    <a:pt x="152660" y="305321"/>
                  </a:lnTo>
                  <a:cubicBezTo>
                    <a:pt x="68348" y="305321"/>
                    <a:pt x="0" y="236973"/>
                    <a:pt x="0" y="152660"/>
                  </a:cubicBezTo>
                  <a:lnTo>
                    <a:pt x="0" y="152660"/>
                  </a:lnTo>
                  <a:cubicBezTo>
                    <a:pt x="0" y="68348"/>
                    <a:pt x="68348" y="0"/>
                    <a:pt x="1526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587C">
                    <a:alpha val="100000"/>
                  </a:srgbClr>
                </a:gs>
                <a:gs pos="33333">
                  <a:srgbClr val="3ABDD4">
                    <a:alpha val="100000"/>
                  </a:srgbClr>
                </a:gs>
                <a:gs pos="66667">
                  <a:srgbClr val="3F1DDE">
                    <a:alpha val="100000"/>
                  </a:srgbClr>
                </a:gs>
                <a:gs pos="100000">
                  <a:srgbClr val="12065D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700" dirty="0"/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CE74F48B-475C-BF10-DA5C-C0F765BFB5B5}"/>
                </a:ext>
              </a:extLst>
            </p:cNvPr>
            <p:cNvSpPr txBox="1"/>
            <p:nvPr/>
          </p:nvSpPr>
          <p:spPr>
            <a:xfrm>
              <a:off x="0" y="53668"/>
              <a:ext cx="329102" cy="49215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4340"/>
                </a:lnSpc>
              </a:pPr>
              <a:endParaRPr lang="en-US" sz="3100" dirty="0">
                <a:solidFill>
                  <a:srgbClr val="F7F3F3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8A7E9507-2770-6B07-5F39-A39F76ED81A3}"/>
              </a:ext>
            </a:extLst>
          </p:cNvPr>
          <p:cNvGrpSpPr/>
          <p:nvPr/>
        </p:nvGrpSpPr>
        <p:grpSpPr>
          <a:xfrm>
            <a:off x="361617" y="1797942"/>
            <a:ext cx="440436" cy="571500"/>
            <a:chOff x="-7908" y="53668"/>
            <a:chExt cx="337010" cy="492156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924BDA12-EFDE-BA02-B7A7-1DA90157A30F}"/>
                </a:ext>
              </a:extLst>
            </p:cNvPr>
            <p:cNvSpPr/>
            <p:nvPr/>
          </p:nvSpPr>
          <p:spPr>
            <a:xfrm>
              <a:off x="-7908" y="164401"/>
              <a:ext cx="329101" cy="305321"/>
            </a:xfrm>
            <a:custGeom>
              <a:avLst/>
              <a:gdLst/>
              <a:ahLst/>
              <a:cxnLst/>
              <a:rect l="l" t="t" r="r" b="b"/>
              <a:pathLst>
                <a:path w="329101" h="305321">
                  <a:moveTo>
                    <a:pt x="152660" y="0"/>
                  </a:moveTo>
                  <a:lnTo>
                    <a:pt x="176441" y="0"/>
                  </a:lnTo>
                  <a:cubicBezTo>
                    <a:pt x="216929" y="0"/>
                    <a:pt x="255759" y="16084"/>
                    <a:pt x="284388" y="44713"/>
                  </a:cubicBezTo>
                  <a:cubicBezTo>
                    <a:pt x="313018" y="73343"/>
                    <a:pt x="329101" y="112172"/>
                    <a:pt x="329101" y="152660"/>
                  </a:cubicBezTo>
                  <a:lnTo>
                    <a:pt x="329101" y="152660"/>
                  </a:lnTo>
                  <a:cubicBezTo>
                    <a:pt x="329101" y="236973"/>
                    <a:pt x="260753" y="305321"/>
                    <a:pt x="176441" y="305321"/>
                  </a:cubicBezTo>
                  <a:lnTo>
                    <a:pt x="152660" y="305321"/>
                  </a:lnTo>
                  <a:cubicBezTo>
                    <a:pt x="68348" y="305321"/>
                    <a:pt x="0" y="236973"/>
                    <a:pt x="0" y="152660"/>
                  </a:cubicBezTo>
                  <a:lnTo>
                    <a:pt x="0" y="152660"/>
                  </a:lnTo>
                  <a:cubicBezTo>
                    <a:pt x="0" y="68348"/>
                    <a:pt x="68348" y="0"/>
                    <a:pt x="1526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587C">
                    <a:alpha val="100000"/>
                  </a:srgbClr>
                </a:gs>
                <a:gs pos="33333">
                  <a:srgbClr val="3ABDD4">
                    <a:alpha val="100000"/>
                  </a:srgbClr>
                </a:gs>
                <a:gs pos="66667">
                  <a:srgbClr val="3F1DDE">
                    <a:alpha val="100000"/>
                  </a:srgbClr>
                </a:gs>
                <a:gs pos="100000">
                  <a:srgbClr val="12065D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700" dirty="0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D590435D-C12F-2174-B815-C2348EA0415B}"/>
                </a:ext>
              </a:extLst>
            </p:cNvPr>
            <p:cNvSpPr txBox="1"/>
            <p:nvPr/>
          </p:nvSpPr>
          <p:spPr>
            <a:xfrm>
              <a:off x="0" y="53668"/>
              <a:ext cx="329102" cy="49215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4340"/>
                </a:lnSpc>
              </a:pPr>
              <a:endParaRPr lang="en-US" sz="3100" dirty="0">
                <a:solidFill>
                  <a:srgbClr val="F7F3F3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A6D11BEE-2A94-9AA8-C12D-B33D986F0E0B}"/>
              </a:ext>
            </a:extLst>
          </p:cNvPr>
          <p:cNvGrpSpPr/>
          <p:nvPr/>
        </p:nvGrpSpPr>
        <p:grpSpPr>
          <a:xfrm>
            <a:off x="346329" y="2340392"/>
            <a:ext cx="440436" cy="571500"/>
            <a:chOff x="-7908" y="53668"/>
            <a:chExt cx="337010" cy="492156"/>
          </a:xfrm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91C92121-B5E2-F367-DF39-55C669C2623F}"/>
                </a:ext>
              </a:extLst>
            </p:cNvPr>
            <p:cNvSpPr/>
            <p:nvPr/>
          </p:nvSpPr>
          <p:spPr>
            <a:xfrm>
              <a:off x="-7908" y="164401"/>
              <a:ext cx="329101" cy="305321"/>
            </a:xfrm>
            <a:custGeom>
              <a:avLst/>
              <a:gdLst/>
              <a:ahLst/>
              <a:cxnLst/>
              <a:rect l="l" t="t" r="r" b="b"/>
              <a:pathLst>
                <a:path w="329101" h="305321">
                  <a:moveTo>
                    <a:pt x="152660" y="0"/>
                  </a:moveTo>
                  <a:lnTo>
                    <a:pt x="176441" y="0"/>
                  </a:lnTo>
                  <a:cubicBezTo>
                    <a:pt x="216929" y="0"/>
                    <a:pt x="255759" y="16084"/>
                    <a:pt x="284388" y="44713"/>
                  </a:cubicBezTo>
                  <a:cubicBezTo>
                    <a:pt x="313018" y="73343"/>
                    <a:pt x="329101" y="112172"/>
                    <a:pt x="329101" y="152660"/>
                  </a:cubicBezTo>
                  <a:lnTo>
                    <a:pt x="329101" y="152660"/>
                  </a:lnTo>
                  <a:cubicBezTo>
                    <a:pt x="329101" y="236973"/>
                    <a:pt x="260753" y="305321"/>
                    <a:pt x="176441" y="305321"/>
                  </a:cubicBezTo>
                  <a:lnTo>
                    <a:pt x="152660" y="305321"/>
                  </a:lnTo>
                  <a:cubicBezTo>
                    <a:pt x="68348" y="305321"/>
                    <a:pt x="0" y="236973"/>
                    <a:pt x="0" y="152660"/>
                  </a:cubicBezTo>
                  <a:lnTo>
                    <a:pt x="0" y="152660"/>
                  </a:lnTo>
                  <a:cubicBezTo>
                    <a:pt x="0" y="68348"/>
                    <a:pt x="68348" y="0"/>
                    <a:pt x="1526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587C">
                    <a:alpha val="100000"/>
                  </a:srgbClr>
                </a:gs>
                <a:gs pos="33333">
                  <a:srgbClr val="3ABDD4">
                    <a:alpha val="100000"/>
                  </a:srgbClr>
                </a:gs>
                <a:gs pos="66667">
                  <a:srgbClr val="3F1DDE">
                    <a:alpha val="100000"/>
                  </a:srgbClr>
                </a:gs>
                <a:gs pos="100000">
                  <a:srgbClr val="12065D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700" dirty="0"/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F37EFB2C-F8C7-A7AB-7935-C959339D1DE5}"/>
                </a:ext>
              </a:extLst>
            </p:cNvPr>
            <p:cNvSpPr txBox="1"/>
            <p:nvPr/>
          </p:nvSpPr>
          <p:spPr>
            <a:xfrm>
              <a:off x="0" y="53668"/>
              <a:ext cx="329102" cy="49215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4340"/>
                </a:lnSpc>
              </a:pPr>
              <a:endParaRPr lang="en-US" sz="3100" dirty="0">
                <a:solidFill>
                  <a:srgbClr val="F7F3F3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20" name="Group 2">
            <a:extLst>
              <a:ext uri="{FF2B5EF4-FFF2-40B4-BE49-F238E27FC236}">
                <a16:creationId xmlns:a16="http://schemas.microsoft.com/office/drawing/2014/main" id="{D3079210-FB5E-42ED-874D-4A01D1D91CED}"/>
              </a:ext>
            </a:extLst>
          </p:cNvPr>
          <p:cNvGrpSpPr/>
          <p:nvPr/>
        </p:nvGrpSpPr>
        <p:grpSpPr>
          <a:xfrm>
            <a:off x="373732" y="2817955"/>
            <a:ext cx="440436" cy="571500"/>
            <a:chOff x="-7908" y="53668"/>
            <a:chExt cx="337010" cy="492156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681B64FB-21E8-9597-1C3E-43581D7E6D23}"/>
                </a:ext>
              </a:extLst>
            </p:cNvPr>
            <p:cNvSpPr/>
            <p:nvPr/>
          </p:nvSpPr>
          <p:spPr>
            <a:xfrm>
              <a:off x="-7908" y="164401"/>
              <a:ext cx="329101" cy="305321"/>
            </a:xfrm>
            <a:custGeom>
              <a:avLst/>
              <a:gdLst/>
              <a:ahLst/>
              <a:cxnLst/>
              <a:rect l="l" t="t" r="r" b="b"/>
              <a:pathLst>
                <a:path w="329101" h="305321">
                  <a:moveTo>
                    <a:pt x="152660" y="0"/>
                  </a:moveTo>
                  <a:lnTo>
                    <a:pt x="176441" y="0"/>
                  </a:lnTo>
                  <a:cubicBezTo>
                    <a:pt x="216929" y="0"/>
                    <a:pt x="255759" y="16084"/>
                    <a:pt x="284388" y="44713"/>
                  </a:cubicBezTo>
                  <a:cubicBezTo>
                    <a:pt x="313018" y="73343"/>
                    <a:pt x="329101" y="112172"/>
                    <a:pt x="329101" y="152660"/>
                  </a:cubicBezTo>
                  <a:lnTo>
                    <a:pt x="329101" y="152660"/>
                  </a:lnTo>
                  <a:cubicBezTo>
                    <a:pt x="329101" y="236973"/>
                    <a:pt x="260753" y="305321"/>
                    <a:pt x="176441" y="305321"/>
                  </a:cubicBezTo>
                  <a:lnTo>
                    <a:pt x="152660" y="305321"/>
                  </a:lnTo>
                  <a:cubicBezTo>
                    <a:pt x="68348" y="305321"/>
                    <a:pt x="0" y="236973"/>
                    <a:pt x="0" y="152660"/>
                  </a:cubicBezTo>
                  <a:lnTo>
                    <a:pt x="0" y="152660"/>
                  </a:lnTo>
                  <a:cubicBezTo>
                    <a:pt x="0" y="68348"/>
                    <a:pt x="68348" y="0"/>
                    <a:pt x="1526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587C">
                    <a:alpha val="100000"/>
                  </a:srgbClr>
                </a:gs>
                <a:gs pos="33333">
                  <a:srgbClr val="3ABDD4">
                    <a:alpha val="100000"/>
                  </a:srgbClr>
                </a:gs>
                <a:gs pos="66667">
                  <a:srgbClr val="3F1DDE">
                    <a:alpha val="100000"/>
                  </a:srgbClr>
                </a:gs>
                <a:gs pos="100000">
                  <a:srgbClr val="12065D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700" dirty="0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EF683F25-0DBF-91D1-B492-0EF1F2C3F132}"/>
                </a:ext>
              </a:extLst>
            </p:cNvPr>
            <p:cNvSpPr txBox="1"/>
            <p:nvPr/>
          </p:nvSpPr>
          <p:spPr>
            <a:xfrm>
              <a:off x="0" y="53668"/>
              <a:ext cx="329102" cy="49215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4340"/>
                </a:lnSpc>
              </a:pPr>
              <a:endParaRPr lang="en-US" sz="3100" dirty="0">
                <a:solidFill>
                  <a:srgbClr val="F7F3F3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23" name="Group 2">
            <a:extLst>
              <a:ext uri="{FF2B5EF4-FFF2-40B4-BE49-F238E27FC236}">
                <a16:creationId xmlns:a16="http://schemas.microsoft.com/office/drawing/2014/main" id="{694A041E-C00E-87D3-38EA-F2D11AF40F97}"/>
              </a:ext>
            </a:extLst>
          </p:cNvPr>
          <p:cNvGrpSpPr/>
          <p:nvPr/>
        </p:nvGrpSpPr>
        <p:grpSpPr>
          <a:xfrm>
            <a:off x="362721" y="3365971"/>
            <a:ext cx="440436" cy="571500"/>
            <a:chOff x="-7908" y="53668"/>
            <a:chExt cx="337010" cy="492156"/>
          </a:xfrm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E54E5ED9-06DF-2EDF-D097-D6B014EC9A99}"/>
                </a:ext>
              </a:extLst>
            </p:cNvPr>
            <p:cNvSpPr/>
            <p:nvPr/>
          </p:nvSpPr>
          <p:spPr>
            <a:xfrm>
              <a:off x="-7908" y="164401"/>
              <a:ext cx="329101" cy="305321"/>
            </a:xfrm>
            <a:custGeom>
              <a:avLst/>
              <a:gdLst/>
              <a:ahLst/>
              <a:cxnLst/>
              <a:rect l="l" t="t" r="r" b="b"/>
              <a:pathLst>
                <a:path w="329101" h="305321">
                  <a:moveTo>
                    <a:pt x="152660" y="0"/>
                  </a:moveTo>
                  <a:lnTo>
                    <a:pt x="176441" y="0"/>
                  </a:lnTo>
                  <a:cubicBezTo>
                    <a:pt x="216929" y="0"/>
                    <a:pt x="255759" y="16084"/>
                    <a:pt x="284388" y="44713"/>
                  </a:cubicBezTo>
                  <a:cubicBezTo>
                    <a:pt x="313018" y="73343"/>
                    <a:pt x="329101" y="112172"/>
                    <a:pt x="329101" y="152660"/>
                  </a:cubicBezTo>
                  <a:lnTo>
                    <a:pt x="329101" y="152660"/>
                  </a:lnTo>
                  <a:cubicBezTo>
                    <a:pt x="329101" y="236973"/>
                    <a:pt x="260753" y="305321"/>
                    <a:pt x="176441" y="305321"/>
                  </a:cubicBezTo>
                  <a:lnTo>
                    <a:pt x="152660" y="305321"/>
                  </a:lnTo>
                  <a:cubicBezTo>
                    <a:pt x="68348" y="305321"/>
                    <a:pt x="0" y="236973"/>
                    <a:pt x="0" y="152660"/>
                  </a:cubicBezTo>
                  <a:lnTo>
                    <a:pt x="0" y="152660"/>
                  </a:lnTo>
                  <a:cubicBezTo>
                    <a:pt x="0" y="68348"/>
                    <a:pt x="68348" y="0"/>
                    <a:pt x="1526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587C">
                    <a:alpha val="100000"/>
                  </a:srgbClr>
                </a:gs>
                <a:gs pos="33333">
                  <a:srgbClr val="3ABDD4">
                    <a:alpha val="100000"/>
                  </a:srgbClr>
                </a:gs>
                <a:gs pos="66667">
                  <a:srgbClr val="3F1DDE">
                    <a:alpha val="100000"/>
                  </a:srgbClr>
                </a:gs>
                <a:gs pos="100000">
                  <a:srgbClr val="12065D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700" dirty="0"/>
            </a:p>
          </p:txBody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D26D534B-460F-1822-8BCD-5003BEE13C59}"/>
                </a:ext>
              </a:extLst>
            </p:cNvPr>
            <p:cNvSpPr txBox="1"/>
            <p:nvPr/>
          </p:nvSpPr>
          <p:spPr>
            <a:xfrm>
              <a:off x="0" y="53668"/>
              <a:ext cx="329102" cy="49215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4340"/>
                </a:lnSpc>
              </a:pPr>
              <a:endParaRPr lang="en-US" sz="3100" dirty="0">
                <a:solidFill>
                  <a:srgbClr val="F7F3F3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76A1D0D3-FDC3-6FED-819A-921FD5D367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0" y="4237275"/>
            <a:ext cx="883921" cy="9062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527371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592337"/>
            <a:ext cx="9144000" cy="1102326"/>
            <a:chOff x="0" y="0"/>
            <a:chExt cx="4407882" cy="5806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7882" cy="580649"/>
            </a:xfrm>
            <a:custGeom>
              <a:avLst/>
              <a:gdLst/>
              <a:ahLst/>
              <a:cxnLst/>
              <a:rect l="l" t="t" r="r" b="b"/>
              <a:pathLst>
                <a:path w="4407882" h="580649">
                  <a:moveTo>
                    <a:pt x="46259" y="0"/>
                  </a:moveTo>
                  <a:lnTo>
                    <a:pt x="4361623" y="0"/>
                  </a:lnTo>
                  <a:cubicBezTo>
                    <a:pt x="4373892" y="0"/>
                    <a:pt x="4385658" y="4874"/>
                    <a:pt x="4394333" y="13549"/>
                  </a:cubicBezTo>
                  <a:cubicBezTo>
                    <a:pt x="4403008" y="22224"/>
                    <a:pt x="4407882" y="33990"/>
                    <a:pt x="4407882" y="46259"/>
                  </a:cubicBezTo>
                  <a:lnTo>
                    <a:pt x="4407882" y="534391"/>
                  </a:lnTo>
                  <a:cubicBezTo>
                    <a:pt x="4407882" y="559939"/>
                    <a:pt x="4387171" y="580649"/>
                    <a:pt x="4361623" y="580649"/>
                  </a:cubicBezTo>
                  <a:lnTo>
                    <a:pt x="46259" y="580649"/>
                  </a:lnTo>
                  <a:cubicBezTo>
                    <a:pt x="20711" y="580649"/>
                    <a:pt x="0" y="559939"/>
                    <a:pt x="0" y="534391"/>
                  </a:cubicBezTo>
                  <a:lnTo>
                    <a:pt x="0" y="46259"/>
                  </a:lnTo>
                  <a:cubicBezTo>
                    <a:pt x="0" y="20711"/>
                    <a:pt x="20711" y="0"/>
                    <a:pt x="462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587C">
                    <a:alpha val="100000"/>
                  </a:srgbClr>
                </a:gs>
                <a:gs pos="33333">
                  <a:srgbClr val="3ABDD4">
                    <a:alpha val="100000"/>
                  </a:srgbClr>
                </a:gs>
                <a:gs pos="66667">
                  <a:srgbClr val="3F1DDE">
                    <a:alpha val="100000"/>
                  </a:srgbClr>
                </a:gs>
                <a:gs pos="100000">
                  <a:srgbClr val="12065D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07882" cy="618749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934200" y="242661"/>
            <a:ext cx="756160" cy="163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1"/>
              </a:lnSpc>
              <a:spcBef>
                <a:spcPct val="0"/>
              </a:spcBef>
            </a:pPr>
            <a:r>
              <a:rPr lang="en-US" sz="972" b="1" dirty="0">
                <a:solidFill>
                  <a:srgbClr val="024E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09373" y="0"/>
            <a:ext cx="423578" cy="766070"/>
            <a:chOff x="0" y="-114300"/>
            <a:chExt cx="329102" cy="4196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9101" cy="305321"/>
            </a:xfrm>
            <a:custGeom>
              <a:avLst/>
              <a:gdLst/>
              <a:ahLst/>
              <a:cxnLst/>
              <a:rect l="l" t="t" r="r" b="b"/>
              <a:pathLst>
                <a:path w="329101" h="305321">
                  <a:moveTo>
                    <a:pt x="152660" y="0"/>
                  </a:moveTo>
                  <a:lnTo>
                    <a:pt x="176441" y="0"/>
                  </a:lnTo>
                  <a:cubicBezTo>
                    <a:pt x="216929" y="0"/>
                    <a:pt x="255759" y="16084"/>
                    <a:pt x="284388" y="44713"/>
                  </a:cubicBezTo>
                  <a:cubicBezTo>
                    <a:pt x="313018" y="73343"/>
                    <a:pt x="329101" y="112172"/>
                    <a:pt x="329101" y="152660"/>
                  </a:cubicBezTo>
                  <a:lnTo>
                    <a:pt x="329101" y="152660"/>
                  </a:lnTo>
                  <a:cubicBezTo>
                    <a:pt x="329101" y="236973"/>
                    <a:pt x="260753" y="305321"/>
                    <a:pt x="176441" y="305321"/>
                  </a:cubicBezTo>
                  <a:lnTo>
                    <a:pt x="152660" y="305321"/>
                  </a:lnTo>
                  <a:cubicBezTo>
                    <a:pt x="68348" y="305321"/>
                    <a:pt x="0" y="236973"/>
                    <a:pt x="0" y="152660"/>
                  </a:cubicBezTo>
                  <a:lnTo>
                    <a:pt x="0" y="152660"/>
                  </a:lnTo>
                  <a:cubicBezTo>
                    <a:pt x="0" y="68348"/>
                    <a:pt x="68348" y="0"/>
                    <a:pt x="1526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587C">
                    <a:alpha val="100000"/>
                  </a:srgbClr>
                </a:gs>
                <a:gs pos="33333">
                  <a:srgbClr val="3ABDD4">
                    <a:alpha val="100000"/>
                  </a:srgbClr>
                </a:gs>
                <a:gs pos="66667">
                  <a:srgbClr val="3F1DDE">
                    <a:alpha val="100000"/>
                  </a:srgbClr>
                </a:gs>
                <a:gs pos="100000">
                  <a:srgbClr val="12065D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49869" y="-114300"/>
              <a:ext cx="179233" cy="30532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4340"/>
                </a:lnSpc>
              </a:pPr>
              <a:endParaRPr lang="en-US" sz="3100" dirty="0">
                <a:solidFill>
                  <a:srgbClr val="F7F3F3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08014" y="327948"/>
            <a:ext cx="513033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6"/>
              </a:lnSpc>
            </a:pPr>
            <a:r>
              <a:rPr lang="en-US" sz="2100" b="1" dirty="0">
                <a:solidFill>
                  <a:srgbClr val="024E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Let’s transform your business:-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7CD1E3-3F1A-1B53-1875-C73C9992C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25" y="-175016"/>
            <a:ext cx="1231499" cy="1005927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D28135-65A9-5862-BDF4-E2448ACE7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2" b="9091"/>
          <a:stretch/>
        </p:blipFill>
        <p:spPr bwMode="auto">
          <a:xfrm>
            <a:off x="716070" y="958100"/>
            <a:ext cx="6184931" cy="243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79299A-B084-908B-2015-7519B72AA0F4}"/>
              </a:ext>
            </a:extLst>
          </p:cNvPr>
          <p:cNvSpPr txBox="1"/>
          <p:nvPr/>
        </p:nvSpPr>
        <p:spPr>
          <a:xfrm>
            <a:off x="808014" y="380292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Squada One" panose="020B0604020202020204" charset="0"/>
              </a:rPr>
              <a:t>Let’s take the next step together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A83A57B-F197-6F39-22AD-BB2B93E384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0" y="4237275"/>
            <a:ext cx="883921" cy="9062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750921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592337"/>
            <a:ext cx="9144000" cy="1102326"/>
            <a:chOff x="0" y="0"/>
            <a:chExt cx="4407882" cy="5806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7882" cy="580649"/>
            </a:xfrm>
            <a:custGeom>
              <a:avLst/>
              <a:gdLst/>
              <a:ahLst/>
              <a:cxnLst/>
              <a:rect l="l" t="t" r="r" b="b"/>
              <a:pathLst>
                <a:path w="4407882" h="580649">
                  <a:moveTo>
                    <a:pt x="46259" y="0"/>
                  </a:moveTo>
                  <a:lnTo>
                    <a:pt x="4361623" y="0"/>
                  </a:lnTo>
                  <a:cubicBezTo>
                    <a:pt x="4373892" y="0"/>
                    <a:pt x="4385658" y="4874"/>
                    <a:pt x="4394333" y="13549"/>
                  </a:cubicBezTo>
                  <a:cubicBezTo>
                    <a:pt x="4403008" y="22224"/>
                    <a:pt x="4407882" y="33990"/>
                    <a:pt x="4407882" y="46259"/>
                  </a:cubicBezTo>
                  <a:lnTo>
                    <a:pt x="4407882" y="534391"/>
                  </a:lnTo>
                  <a:cubicBezTo>
                    <a:pt x="4407882" y="559939"/>
                    <a:pt x="4387171" y="580649"/>
                    <a:pt x="4361623" y="580649"/>
                  </a:cubicBezTo>
                  <a:lnTo>
                    <a:pt x="46259" y="580649"/>
                  </a:lnTo>
                  <a:cubicBezTo>
                    <a:pt x="20711" y="580649"/>
                    <a:pt x="0" y="559939"/>
                    <a:pt x="0" y="534391"/>
                  </a:cubicBezTo>
                  <a:lnTo>
                    <a:pt x="0" y="46259"/>
                  </a:lnTo>
                  <a:cubicBezTo>
                    <a:pt x="0" y="20711"/>
                    <a:pt x="20711" y="0"/>
                    <a:pt x="462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587C">
                    <a:alpha val="100000"/>
                  </a:srgbClr>
                </a:gs>
                <a:gs pos="33333">
                  <a:srgbClr val="3ABDD4">
                    <a:alpha val="100000"/>
                  </a:srgbClr>
                </a:gs>
                <a:gs pos="66667">
                  <a:srgbClr val="3F1DDE">
                    <a:alpha val="100000"/>
                  </a:srgbClr>
                </a:gs>
                <a:gs pos="100000">
                  <a:srgbClr val="12065D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07882" cy="618749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934200" y="242661"/>
            <a:ext cx="756160" cy="163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1"/>
              </a:lnSpc>
              <a:spcBef>
                <a:spcPct val="0"/>
              </a:spcBef>
            </a:pPr>
            <a:r>
              <a:rPr lang="en-US" sz="972" b="1" dirty="0">
                <a:solidFill>
                  <a:srgbClr val="024E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7CD1E3-3F1A-1B53-1875-C73C9992C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25" y="-175016"/>
            <a:ext cx="1231499" cy="10059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7AE4B2-D5C2-704C-2948-93AA5243736B}"/>
              </a:ext>
            </a:extLst>
          </p:cNvPr>
          <p:cNvSpPr txBox="1"/>
          <p:nvPr/>
        </p:nvSpPr>
        <p:spPr>
          <a:xfrm>
            <a:off x="0" y="830911"/>
            <a:ext cx="49763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024E66"/>
                </a:solidFill>
                <a:latin typeface="Squada One" panose="020B0604020202020204" charset="0"/>
                <a:ea typeface="Canva Sans Bold"/>
                <a:cs typeface="Canva Sans Bold"/>
                <a:sym typeface="Canva Sans Bold"/>
              </a:rPr>
              <a:t>Ready to start</a:t>
            </a:r>
            <a:endParaRPr lang="en-US" sz="6000" dirty="0">
              <a:solidFill>
                <a:schemeClr val="accent1"/>
              </a:solidFill>
              <a:latin typeface="Squada One" panose="020B0604020202020204" charset="0"/>
            </a:endParaRPr>
          </a:p>
        </p:txBody>
      </p:sp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D9B6FECA-DC49-ED15-9154-26CB81DC19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0" y="4237275"/>
            <a:ext cx="883921" cy="906225"/>
          </a:xfrm>
          <a:prstGeom prst="flowChartConnector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B4E60D-0E53-7CE0-47D4-DD0577FCB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333" y="-36166"/>
            <a:ext cx="4402667" cy="660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24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2820C-5201-4C14-1841-A00D869FFC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6880D-B892-F740-DA48-C09D22AF6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67A0BE9E-C81F-E29C-E74F-90C46F2ADC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0" y="4237275"/>
            <a:ext cx="883921" cy="9062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647418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87D56-179D-DB57-D5D7-DE981E2ACC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F2B42-622A-29D1-C9E2-D9304C2A7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6"/>
            <a:ext cx="9144000" cy="61280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5CC0CD-EA60-8939-FE77-E04B1BBBE3D1}"/>
              </a:ext>
            </a:extLst>
          </p:cNvPr>
          <p:cNvSpPr txBox="1"/>
          <p:nvPr/>
        </p:nvSpPr>
        <p:spPr>
          <a:xfrm>
            <a:off x="152400" y="185057"/>
            <a:ext cx="28847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1B3177"/>
              </a:buClr>
              <a:buFont typeface="+mj-lt"/>
              <a:buAutoNum type="arabicPeriod"/>
            </a:pPr>
            <a:r>
              <a:rPr lang="en-US" sz="3200" dirty="0">
                <a:solidFill>
                  <a:srgbClr val="1B3177"/>
                </a:solidFill>
                <a:latin typeface="Squada One" panose="020B0604020202020204" charset="0"/>
              </a:rPr>
              <a:t>Training Needs Analysis</a:t>
            </a:r>
          </a:p>
          <a:p>
            <a:pPr marL="342900" indent="-342900">
              <a:buClr>
                <a:srgbClr val="1B3177"/>
              </a:buClr>
              <a:buFont typeface="+mj-lt"/>
              <a:buAutoNum type="arabicPeriod"/>
            </a:pPr>
            <a:r>
              <a:rPr lang="en-US" sz="3200" dirty="0">
                <a:solidFill>
                  <a:srgbClr val="1B3177"/>
                </a:solidFill>
                <a:latin typeface="Squada One" panose="020B0604020202020204" charset="0"/>
              </a:rPr>
              <a:t>Training Objectives</a:t>
            </a:r>
          </a:p>
          <a:p>
            <a:pPr marL="342900" indent="-342900">
              <a:buClr>
                <a:srgbClr val="1B3177"/>
              </a:buClr>
              <a:buFont typeface="+mj-lt"/>
              <a:buAutoNum type="arabicPeriod"/>
            </a:pPr>
            <a:r>
              <a:rPr lang="en-US" sz="3200" dirty="0">
                <a:solidFill>
                  <a:srgbClr val="1B3177"/>
                </a:solidFill>
                <a:latin typeface="Squada One" panose="020B0604020202020204" charset="0"/>
              </a:rPr>
              <a:t>Training Plan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308238-5D37-A700-0BAF-ED02229068F4}"/>
              </a:ext>
            </a:extLst>
          </p:cNvPr>
          <p:cNvSpPr txBox="1"/>
          <p:nvPr/>
        </p:nvSpPr>
        <p:spPr>
          <a:xfrm>
            <a:off x="152399" y="0"/>
            <a:ext cx="30371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1B3177"/>
              </a:buClr>
              <a:buFont typeface="+mj-lt"/>
              <a:buAutoNum type="arabicPeriod" startAt="4"/>
            </a:pPr>
            <a:r>
              <a:rPr lang="en-US" sz="3200" dirty="0">
                <a:solidFill>
                  <a:srgbClr val="1B3177"/>
                </a:solidFill>
                <a:latin typeface="Squada One" panose="020B0604020202020204" charset="0"/>
              </a:rPr>
              <a:t>Training Delivery</a:t>
            </a:r>
          </a:p>
          <a:p>
            <a:pPr marL="514350" indent="-514350">
              <a:buClr>
                <a:srgbClr val="1B3177"/>
              </a:buClr>
              <a:buFont typeface="+mj-lt"/>
              <a:buAutoNum type="arabicPeriod" startAt="4"/>
            </a:pPr>
            <a:r>
              <a:rPr lang="en-US" sz="3200" dirty="0">
                <a:solidFill>
                  <a:srgbClr val="1B3177"/>
                </a:solidFill>
                <a:latin typeface="Squada One" panose="020B0604020202020204" charset="0"/>
              </a:rPr>
              <a:t>Training Evaluation </a:t>
            </a:r>
          </a:p>
          <a:p>
            <a:pPr marL="514350" indent="-514350">
              <a:buClr>
                <a:srgbClr val="1B3177"/>
              </a:buClr>
              <a:buFont typeface="+mj-lt"/>
              <a:buAutoNum type="arabicPeriod" startAt="4"/>
            </a:pPr>
            <a:r>
              <a:rPr lang="en-US" sz="3200" dirty="0">
                <a:solidFill>
                  <a:srgbClr val="1B3177"/>
                </a:solidFill>
                <a:latin typeface="Squada One" panose="020B0604020202020204" charset="0"/>
              </a:rPr>
              <a:t>post-Training Support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6822DD85-2194-745B-4B0E-5BD4DF1355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0" y="4237275"/>
            <a:ext cx="883921" cy="9062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507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>
          <a:extLst>
            <a:ext uri="{FF2B5EF4-FFF2-40B4-BE49-F238E27FC236}">
              <a16:creationId xmlns:a16="http://schemas.microsoft.com/office/drawing/2014/main" id="{F425C221-5E4C-59CB-2EF3-279E2C0AA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E49AD-37C6-6B93-043F-D89285BA9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5595"/>
            <a:ext cx="9144000" cy="3572310"/>
          </a:xfrm>
          <a:prstGeom prst="rect">
            <a:avLst/>
          </a:prstGeom>
        </p:spPr>
      </p:pic>
      <p:pic>
        <p:nvPicPr>
          <p:cNvPr id="2" name="Picture Placeholder 4">
            <a:extLst>
              <a:ext uri="{FF2B5EF4-FFF2-40B4-BE49-F238E27FC236}">
                <a16:creationId xmlns:a16="http://schemas.microsoft.com/office/drawing/2014/main" id="{27127DD7-0298-A4AA-5082-438FA9AF85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0" y="4237275"/>
            <a:ext cx="883921" cy="9062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48493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B41DB2-9480-1615-C1A1-2E35141D889C}"/>
              </a:ext>
            </a:extLst>
          </p:cNvPr>
          <p:cNvSpPr txBox="1"/>
          <p:nvPr/>
        </p:nvSpPr>
        <p:spPr>
          <a:xfrm>
            <a:off x="3678608" y="73502"/>
            <a:ext cx="2113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quada One" panose="020B0604020202020204" charset="0"/>
              </a:rPr>
              <a:t>Why us ?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11C6B13-1951-D2E7-3D1C-DD8B83493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2412496"/>
              </p:ext>
            </p:extLst>
          </p:nvPr>
        </p:nvGraphicFramePr>
        <p:xfrm>
          <a:off x="1018577" y="728466"/>
          <a:ext cx="7106846" cy="4423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Placeholder 4">
            <a:extLst>
              <a:ext uri="{FF2B5EF4-FFF2-40B4-BE49-F238E27FC236}">
                <a16:creationId xmlns:a16="http://schemas.microsoft.com/office/drawing/2014/main" id="{63B9174F-3FB9-0F17-8BF3-F73D54744D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0" y="4237275"/>
            <a:ext cx="883921" cy="9062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76297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700" y="819025"/>
            <a:ext cx="6851052" cy="364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2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233" name="Google Shape;1233;p127"/>
          <p:cNvPicPr preferRelativeResize="0"/>
          <p:nvPr/>
        </p:nvPicPr>
        <p:blipFill rotWithShape="1">
          <a:blip r:embed="rId4">
            <a:alphaModFix/>
          </a:blip>
          <a:srcRect r="-431" b="14537"/>
          <a:stretch/>
        </p:blipFill>
        <p:spPr>
          <a:xfrm>
            <a:off x="2960688" y="1404125"/>
            <a:ext cx="3156300" cy="19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Placeholder 4">
            <a:extLst>
              <a:ext uri="{FF2B5EF4-FFF2-40B4-BE49-F238E27FC236}">
                <a16:creationId xmlns:a16="http://schemas.microsoft.com/office/drawing/2014/main" id="{31D6D3CB-8B41-0522-6AE5-277D4AE77A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0" y="4237275"/>
            <a:ext cx="883921" cy="906225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>
          <a:extLst>
            <a:ext uri="{FF2B5EF4-FFF2-40B4-BE49-F238E27FC236}">
              <a16:creationId xmlns:a16="http://schemas.microsoft.com/office/drawing/2014/main" id="{C9B92D0D-5B7C-155D-3FBB-FFB8CC819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70;p158">
            <a:extLst>
              <a:ext uri="{FF2B5EF4-FFF2-40B4-BE49-F238E27FC236}">
                <a16:creationId xmlns:a16="http://schemas.microsoft.com/office/drawing/2014/main" id="{EB430690-56EB-074A-CC6D-AAEB59C2D76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328919" y="1624485"/>
            <a:ext cx="4693920" cy="1894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 b="1" dirty="0"/>
              <a:t>THANKS</a:t>
            </a:r>
            <a:endParaRPr sz="9600" b="1" dirty="0"/>
          </a:p>
        </p:txBody>
      </p:sp>
      <p:pic>
        <p:nvPicPr>
          <p:cNvPr id="3" name="Picture Placeholder 4">
            <a:extLst>
              <a:ext uri="{FF2B5EF4-FFF2-40B4-BE49-F238E27FC236}">
                <a16:creationId xmlns:a16="http://schemas.microsoft.com/office/drawing/2014/main" id="{D424D687-4E38-F3A1-9FBE-95049DFB35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2633134" y="1285875"/>
            <a:ext cx="2508454" cy="2571750"/>
          </a:xfrm>
          <a:prstGeom prst="flowChartConnector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CE2CB-1CC4-76BC-AD60-31630091B064}"/>
              </a:ext>
            </a:extLst>
          </p:cNvPr>
          <p:cNvSpPr txBox="1"/>
          <p:nvPr/>
        </p:nvSpPr>
        <p:spPr>
          <a:xfrm>
            <a:off x="5688426" y="3519015"/>
            <a:ext cx="3041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Phone : 01012345678</a:t>
            </a:r>
          </a:p>
          <a:p>
            <a:pPr algn="ctr"/>
            <a:r>
              <a:rPr lang="en-US" dirty="0"/>
              <a:t>Email : revo.sol@gmail.com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619B6-7CB1-17D8-92FB-7BF9C84C2F05}"/>
              </a:ext>
            </a:extLst>
          </p:cNvPr>
          <p:cNvSpPr txBox="1"/>
          <p:nvPr/>
        </p:nvSpPr>
        <p:spPr>
          <a:xfrm>
            <a:off x="6252308" y="3211238"/>
            <a:ext cx="4189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https://demo.revo.sol</a:t>
            </a:r>
          </a:p>
        </p:txBody>
      </p:sp>
    </p:spTree>
    <p:extLst>
      <p:ext uri="{BB962C8B-B14F-4D97-AF65-F5344CB8AC3E}">
        <p14:creationId xmlns:p14="http://schemas.microsoft.com/office/powerpoint/2010/main" val="399422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CF78BF00-7015-593F-DCA7-4DBDCFFD9013}"/>
              </a:ext>
            </a:extLst>
          </p:cNvPr>
          <p:cNvSpPr txBox="1">
            <a:spLocks/>
          </p:cNvSpPr>
          <p:nvPr/>
        </p:nvSpPr>
        <p:spPr>
          <a:xfrm>
            <a:off x="1960033" y="852700"/>
            <a:ext cx="5223933" cy="417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latin typeface="Squada One" panose="020B0604020202020204" charset="0"/>
              </a:rPr>
              <a:t>Direct Benefits for Your Organization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2AE22C-B5C4-0A49-6525-076368C62AB5}"/>
              </a:ext>
            </a:extLst>
          </p:cNvPr>
          <p:cNvSpPr txBox="1">
            <a:spLocks/>
          </p:cNvSpPr>
          <p:nvPr/>
        </p:nvSpPr>
        <p:spPr>
          <a:xfrm>
            <a:off x="1371601" y="2362800"/>
            <a:ext cx="8229600" cy="417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200" b="1" dirty="0">
              <a:latin typeface="Squada One" panose="020B0604020202020204" charset="0"/>
            </a:endParaRPr>
          </a:p>
          <a:p>
            <a:pPr marL="114300"/>
            <a:r>
              <a:rPr lang="en-US" sz="3200" b="1" dirty="0">
                <a:latin typeface="Squada One" panose="020B0604020202020204" charset="0"/>
              </a:rPr>
              <a:t>1. Time &amp; Effort Savings </a:t>
            </a:r>
          </a:p>
          <a:p>
            <a:pPr marL="114300"/>
            <a:r>
              <a:rPr lang="en-US" sz="3200" b="1" dirty="0">
                <a:latin typeface="Squada One" panose="020B0604020202020204" charset="0"/>
              </a:rPr>
              <a:t>2. Error Reduction</a:t>
            </a:r>
          </a:p>
          <a:p>
            <a:pPr marL="114300"/>
            <a:r>
              <a:rPr lang="en-US" sz="3200" b="1" dirty="0">
                <a:latin typeface="Squada One" panose="020B0604020202020204" charset="0"/>
              </a:rPr>
              <a:t>3. Faster Hiring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7B38B1C-D3B5-D99F-8C3A-324AA1AE5F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8260079" y="-876"/>
            <a:ext cx="883921" cy="9062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79173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9C009-679F-AC5B-2895-DFB44DFD42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Expected Financial Impact</a:t>
            </a:r>
            <a:br>
              <a:rPr lang="en-US" dirty="0"/>
            </a:b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4731883-17AA-BC84-8F33-27816D0F7CC6}"/>
              </a:ext>
            </a:extLst>
          </p:cNvPr>
          <p:cNvSpPr txBox="1">
            <a:spLocks/>
          </p:cNvSpPr>
          <p:nvPr/>
        </p:nvSpPr>
        <p:spPr>
          <a:xfrm flipH="1">
            <a:off x="540000" y="1122737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quada One"/>
              <a:buNone/>
              <a:defRPr sz="36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en-US" dirty="0"/>
          </a:p>
          <a:p>
            <a:pPr algn="l"/>
            <a:r>
              <a:rPr lang="en-US" dirty="0"/>
              <a:t>✅  Annual Savings.</a:t>
            </a:r>
          </a:p>
          <a:p>
            <a:pPr algn="l"/>
            <a:r>
              <a:rPr lang="en-US" dirty="0"/>
              <a:t>✅  Productivity improvement.</a:t>
            </a:r>
          </a:p>
          <a:p>
            <a:pPr algn="l"/>
            <a:r>
              <a:rPr lang="en-US" dirty="0"/>
              <a:t>✅  ROI Period</a:t>
            </a:r>
          </a:p>
        </p:txBody>
      </p:sp>
      <p:pic>
        <p:nvPicPr>
          <p:cNvPr id="14" name="Picture Placeholder 4">
            <a:extLst>
              <a:ext uri="{FF2B5EF4-FFF2-40B4-BE49-F238E27FC236}">
                <a16:creationId xmlns:a16="http://schemas.microsoft.com/office/drawing/2014/main" id="{0F8611F3-2AB3-9AF2-C90B-6D49C7EB60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8260079" y="-876"/>
            <a:ext cx="883921" cy="9062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55828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6C04D6-40D9-E305-DD72-10EF2CDD7D6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962400" y="191093"/>
            <a:ext cx="4655632" cy="1098000"/>
          </a:xfrm>
        </p:spPr>
        <p:txBody>
          <a:bodyPr/>
          <a:lstStyle/>
          <a:p>
            <a:r>
              <a:rPr lang="en-US" sz="5400" dirty="0"/>
              <a:t>Why  Oracle ERP?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7836079-1342-3CDF-FFD0-88E166625366}"/>
              </a:ext>
            </a:extLst>
          </p:cNvPr>
          <p:cNvSpPr txBox="1">
            <a:spLocks/>
          </p:cNvSpPr>
          <p:nvPr/>
        </p:nvSpPr>
        <p:spPr>
          <a:xfrm>
            <a:off x="3513149" y="2571750"/>
            <a:ext cx="5554133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Squada One"/>
              <a:buNone/>
              <a:defRPr sz="10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sz="3200" dirty="0"/>
              <a:t>  🔹 HR solution </a:t>
            </a:r>
          </a:p>
          <a:p>
            <a:pPr algn="l"/>
            <a:r>
              <a:rPr lang="en-US" sz="3200" dirty="0"/>
              <a:t>  🔹 Secure cloud infrastructure  </a:t>
            </a:r>
          </a:p>
          <a:p>
            <a:pPr algn="l"/>
            <a:r>
              <a:rPr lang="en-US" sz="3200" dirty="0"/>
              <a:t>  🔹 24/7 technical support  </a:t>
            </a:r>
          </a:p>
          <a:p>
            <a:r>
              <a:rPr lang="en-US" sz="3200" dirty="0"/>
              <a:t>🔹 Scalable with your company's growth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E574A96F-7AF3-8D71-E9A1-6C9E96C6C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0" y="25939"/>
            <a:ext cx="883921" cy="9062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57669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B04EA1E-DC17-DE53-77B8-C502837404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47FF00-8DD2-E0D7-283D-DC18E3A54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FC1E3-1DFC-8EFB-760B-3E263044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78" t="7243" r="19753" b="10617"/>
          <a:stretch/>
        </p:blipFill>
        <p:spPr>
          <a:xfrm>
            <a:off x="4859867" y="459315"/>
            <a:ext cx="4284133" cy="4224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0652A2-A31A-7F4D-A1AA-32A4AA907B56}"/>
              </a:ext>
            </a:extLst>
          </p:cNvPr>
          <p:cNvSpPr txBox="1"/>
          <p:nvPr/>
        </p:nvSpPr>
        <p:spPr>
          <a:xfrm>
            <a:off x="575734" y="832700"/>
            <a:ext cx="428413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3175">
                  <a:solidFill>
                    <a:srgbClr val="2E4876"/>
                  </a:solidFill>
                </a:ln>
                <a:solidFill>
                  <a:schemeClr val="bg1"/>
                </a:solidFill>
                <a:latin typeface="Squada One" panose="020B0604020202020204" charset="0"/>
              </a:rPr>
              <a:t>Investing in Oracle HCM is Investing in Your Company’s </a:t>
            </a:r>
          </a:p>
          <a:p>
            <a:pPr algn="ctr"/>
            <a:r>
              <a:rPr lang="en-US" sz="4400" b="1" dirty="0">
                <a:ln w="3175">
                  <a:solidFill>
                    <a:srgbClr val="2E4876"/>
                  </a:solidFill>
                </a:ln>
                <a:solidFill>
                  <a:schemeClr val="bg1"/>
                </a:solidFill>
                <a:latin typeface="Squada One" panose="020B0604020202020204" charset="0"/>
              </a:rPr>
              <a:t>Success</a:t>
            </a:r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4AF71694-C0AC-D8F2-AC17-F30EB68BD7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0" y="25939"/>
            <a:ext cx="883921" cy="9062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91307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24112" y="3320110"/>
            <a:ext cx="1983618" cy="1294762"/>
          </a:xfrm>
          <a:custGeom>
            <a:avLst/>
            <a:gdLst/>
            <a:ahLst/>
            <a:cxnLst/>
            <a:rect l="l" t="t" r="r" b="b"/>
            <a:pathLst>
              <a:path w="3967236" h="2589523">
                <a:moveTo>
                  <a:pt x="0" y="0"/>
                </a:moveTo>
                <a:lnTo>
                  <a:pt x="3967236" y="0"/>
                </a:lnTo>
                <a:lnTo>
                  <a:pt x="3967236" y="2589523"/>
                </a:lnTo>
                <a:lnTo>
                  <a:pt x="0" y="2589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sp>
        <p:nvSpPr>
          <p:cNvPr id="3" name="Freeform 3"/>
          <p:cNvSpPr/>
          <p:nvPr/>
        </p:nvSpPr>
        <p:spPr>
          <a:xfrm>
            <a:off x="342900" y="3211545"/>
            <a:ext cx="1596450" cy="1617030"/>
          </a:xfrm>
          <a:custGeom>
            <a:avLst/>
            <a:gdLst/>
            <a:ahLst/>
            <a:cxnLst/>
            <a:rect l="l" t="t" r="r" b="b"/>
            <a:pathLst>
              <a:path w="3192899" h="3234060">
                <a:moveTo>
                  <a:pt x="0" y="0"/>
                </a:moveTo>
                <a:lnTo>
                  <a:pt x="3192899" y="0"/>
                </a:lnTo>
                <a:lnTo>
                  <a:pt x="3192899" y="3234060"/>
                </a:lnTo>
                <a:lnTo>
                  <a:pt x="0" y="3234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sp>
        <p:nvSpPr>
          <p:cNvPr id="4" name="Freeform 4"/>
          <p:cNvSpPr/>
          <p:nvPr/>
        </p:nvSpPr>
        <p:spPr>
          <a:xfrm>
            <a:off x="3162300" y="3216635"/>
            <a:ext cx="2382387" cy="1481411"/>
          </a:xfrm>
          <a:custGeom>
            <a:avLst/>
            <a:gdLst/>
            <a:ahLst/>
            <a:cxnLst/>
            <a:rect l="l" t="t" r="r" b="b"/>
            <a:pathLst>
              <a:path w="4764773" h="2962822">
                <a:moveTo>
                  <a:pt x="0" y="0"/>
                </a:moveTo>
                <a:lnTo>
                  <a:pt x="4764773" y="0"/>
                </a:lnTo>
                <a:lnTo>
                  <a:pt x="4764773" y="2962823"/>
                </a:lnTo>
                <a:lnTo>
                  <a:pt x="0" y="2962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sp>
        <p:nvSpPr>
          <p:cNvPr id="5" name="TextBox 5"/>
          <p:cNvSpPr txBox="1"/>
          <p:nvPr/>
        </p:nvSpPr>
        <p:spPr>
          <a:xfrm>
            <a:off x="1247988" y="1916301"/>
            <a:ext cx="6648025" cy="1223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6"/>
              </a:lnSpc>
            </a:pPr>
            <a:r>
              <a:rPr lang="en-US" sz="1093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PAYROLL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11929" y="419115"/>
            <a:ext cx="659202" cy="163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1"/>
              </a:lnSpc>
              <a:spcBef>
                <a:spcPct val="0"/>
              </a:spcBef>
            </a:pPr>
            <a:r>
              <a:rPr lang="en-US" sz="972" b="1">
                <a:solidFill>
                  <a:srgbClr val="024E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67953" y="419115"/>
            <a:ext cx="756160" cy="163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1"/>
              </a:lnSpc>
              <a:spcBef>
                <a:spcPct val="0"/>
              </a:spcBef>
            </a:pPr>
            <a:r>
              <a:rPr lang="en-US" sz="97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47919" y="415199"/>
            <a:ext cx="721384" cy="163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1"/>
              </a:lnSpc>
              <a:spcBef>
                <a:spcPct val="0"/>
              </a:spcBef>
            </a:pPr>
            <a:r>
              <a:rPr lang="en-US" sz="97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47446" y="419115"/>
            <a:ext cx="882204" cy="163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61"/>
              </a:lnSpc>
              <a:spcBef>
                <a:spcPct val="0"/>
              </a:spcBef>
            </a:pPr>
            <a:r>
              <a:rPr lang="en-US" sz="97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OTHERS</a:t>
            </a:r>
          </a:p>
        </p:txBody>
      </p:sp>
      <p:pic>
        <p:nvPicPr>
          <p:cNvPr id="10" name="Picture Placeholder 4">
            <a:extLst>
              <a:ext uri="{FF2B5EF4-FFF2-40B4-BE49-F238E27FC236}">
                <a16:creationId xmlns:a16="http://schemas.microsoft.com/office/drawing/2014/main" id="{E2C91FBE-77B8-3D56-1867-6371D99751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0" y="25939"/>
            <a:ext cx="883921" cy="906225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3409950"/>
            <a:ext cx="9144000" cy="3011379"/>
            <a:chOff x="0" y="0"/>
            <a:chExt cx="5091736" cy="1108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91736" cy="1108484"/>
            </a:xfrm>
            <a:custGeom>
              <a:avLst/>
              <a:gdLst/>
              <a:ahLst/>
              <a:cxnLst/>
              <a:rect l="l" t="t" r="r" b="b"/>
              <a:pathLst>
                <a:path w="5091736" h="1108484">
                  <a:moveTo>
                    <a:pt x="40046" y="0"/>
                  </a:moveTo>
                  <a:lnTo>
                    <a:pt x="5051690" y="0"/>
                  </a:lnTo>
                  <a:cubicBezTo>
                    <a:pt x="5073807" y="0"/>
                    <a:pt x="5091736" y="17929"/>
                    <a:pt x="5091736" y="40046"/>
                  </a:cubicBezTo>
                  <a:lnTo>
                    <a:pt x="5091736" y="1068439"/>
                  </a:lnTo>
                  <a:cubicBezTo>
                    <a:pt x="5091736" y="1090555"/>
                    <a:pt x="5073807" y="1108484"/>
                    <a:pt x="5051690" y="1108484"/>
                  </a:cubicBezTo>
                  <a:lnTo>
                    <a:pt x="40046" y="1108484"/>
                  </a:lnTo>
                  <a:cubicBezTo>
                    <a:pt x="17929" y="1108484"/>
                    <a:pt x="0" y="1090555"/>
                    <a:pt x="0" y="1068439"/>
                  </a:cubicBezTo>
                  <a:lnTo>
                    <a:pt x="0" y="40046"/>
                  </a:lnTo>
                  <a:cubicBezTo>
                    <a:pt x="0" y="17929"/>
                    <a:pt x="17929" y="0"/>
                    <a:pt x="4004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587C">
                    <a:alpha val="100000"/>
                  </a:srgbClr>
                </a:gs>
                <a:gs pos="33333">
                  <a:srgbClr val="3ABDD4">
                    <a:alpha val="100000"/>
                  </a:srgbClr>
                </a:gs>
                <a:gs pos="66667">
                  <a:srgbClr val="3F1DDE">
                    <a:alpha val="100000"/>
                  </a:srgbClr>
                </a:gs>
                <a:gs pos="100000">
                  <a:srgbClr val="12065D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91736" cy="1146584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6999" y="541348"/>
            <a:ext cx="394701" cy="465818"/>
            <a:chOff x="0" y="0"/>
            <a:chExt cx="207908" cy="2453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7908" cy="245369"/>
            </a:xfrm>
            <a:custGeom>
              <a:avLst/>
              <a:gdLst/>
              <a:ahLst/>
              <a:cxnLst/>
              <a:rect l="l" t="t" r="r" b="b"/>
              <a:pathLst>
                <a:path w="207908" h="245369">
                  <a:moveTo>
                    <a:pt x="103954" y="0"/>
                  </a:moveTo>
                  <a:lnTo>
                    <a:pt x="103954" y="0"/>
                  </a:lnTo>
                  <a:cubicBezTo>
                    <a:pt x="161366" y="0"/>
                    <a:pt x="207908" y="46542"/>
                    <a:pt x="207908" y="103954"/>
                  </a:cubicBezTo>
                  <a:lnTo>
                    <a:pt x="207908" y="141415"/>
                  </a:lnTo>
                  <a:cubicBezTo>
                    <a:pt x="207908" y="168985"/>
                    <a:pt x="196956" y="195426"/>
                    <a:pt x="177461" y="214921"/>
                  </a:cubicBezTo>
                  <a:cubicBezTo>
                    <a:pt x="157966" y="234416"/>
                    <a:pt x="131524" y="245369"/>
                    <a:pt x="103954" y="245369"/>
                  </a:cubicBezTo>
                  <a:lnTo>
                    <a:pt x="103954" y="245369"/>
                  </a:lnTo>
                  <a:cubicBezTo>
                    <a:pt x="76384" y="245369"/>
                    <a:pt x="49943" y="234416"/>
                    <a:pt x="30447" y="214921"/>
                  </a:cubicBezTo>
                  <a:cubicBezTo>
                    <a:pt x="10952" y="195426"/>
                    <a:pt x="0" y="168985"/>
                    <a:pt x="0" y="141415"/>
                  </a:cubicBezTo>
                  <a:lnTo>
                    <a:pt x="0" y="103954"/>
                  </a:lnTo>
                  <a:cubicBezTo>
                    <a:pt x="0" y="76384"/>
                    <a:pt x="10952" y="49943"/>
                    <a:pt x="30447" y="30447"/>
                  </a:cubicBezTo>
                  <a:cubicBezTo>
                    <a:pt x="49943" y="10952"/>
                    <a:pt x="76384" y="0"/>
                    <a:pt x="10395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587C">
                    <a:alpha val="100000"/>
                  </a:srgbClr>
                </a:gs>
                <a:gs pos="33333">
                  <a:srgbClr val="3ABDD4">
                    <a:alpha val="100000"/>
                  </a:srgbClr>
                </a:gs>
                <a:gs pos="66667">
                  <a:srgbClr val="3F1DDE">
                    <a:alpha val="100000"/>
                  </a:srgbClr>
                </a:gs>
                <a:gs pos="100000">
                  <a:srgbClr val="12065D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7908" cy="283469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14400" y="691438"/>
            <a:ext cx="80772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26"/>
              </a:lnSpc>
            </a:pPr>
            <a:r>
              <a:rPr lang="en-US" sz="2100" b="1" dirty="0">
                <a:solidFill>
                  <a:srgbClr val="024E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Smarter way to handle payroll:-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22771" y="259587"/>
            <a:ext cx="756160" cy="163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1"/>
              </a:lnSpc>
              <a:spcBef>
                <a:spcPct val="0"/>
              </a:spcBef>
            </a:pPr>
            <a:r>
              <a:rPr lang="en-US" sz="97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</a:t>
            </a:r>
          </a:p>
        </p:txBody>
      </p:sp>
      <p:pic>
        <p:nvPicPr>
          <p:cNvPr id="1026" name="Picture 2" descr="Oracle Database Logo Png">
            <a:extLst>
              <a:ext uri="{FF2B5EF4-FFF2-40B4-BE49-F238E27FC236}">
                <a16:creationId xmlns:a16="http://schemas.microsoft.com/office/drawing/2014/main" id="{6FD4308A-EFA2-8829-AE51-68BF626AA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859007"/>
            <a:ext cx="1990899" cy="162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15">
            <a:extLst>
              <a:ext uri="{FF2B5EF4-FFF2-40B4-BE49-F238E27FC236}">
                <a16:creationId xmlns:a16="http://schemas.microsoft.com/office/drawing/2014/main" id="{43BE107E-4FD9-AFC3-5981-9B34F3E4C81E}"/>
              </a:ext>
            </a:extLst>
          </p:cNvPr>
          <p:cNvSpPr txBox="1"/>
          <p:nvPr/>
        </p:nvSpPr>
        <p:spPr>
          <a:xfrm>
            <a:off x="514349" y="1089833"/>
            <a:ext cx="7372351" cy="1908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20"/>
              </a:lnSpc>
              <a:spcBef>
                <a:spcPct val="0"/>
              </a:spcBef>
            </a:pPr>
            <a:endParaRPr 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ea typeface="Canva Sans Bold"/>
              <a:cs typeface="Canva Sans Bold"/>
              <a:sym typeface="Canva Sans Bold"/>
            </a:endParaRPr>
          </a:p>
          <a:p>
            <a:pPr marL="228600" indent="-228600">
              <a:lnSpc>
                <a:spcPts val="18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700" b="1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ea typeface="Canva Sans Bold"/>
              <a:cs typeface="Canva Sans Bold"/>
              <a:sym typeface="Canva Sans Bold"/>
            </a:endParaRPr>
          </a:p>
          <a:p>
            <a:pPr marL="228600" indent="-228600">
              <a:lnSpc>
                <a:spcPts val="18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accent1"/>
                </a:solidFill>
                <a:latin typeface="+mn-lt"/>
                <a:ea typeface="Canva Sans Bold"/>
                <a:cs typeface="Canva Sans Bold"/>
                <a:sym typeface="Canva Sans Bold"/>
              </a:rPr>
              <a:t>How can                                         payroll transform HR work?</a:t>
            </a:r>
          </a:p>
          <a:p>
            <a:pPr marL="228600" indent="-228600">
              <a:lnSpc>
                <a:spcPts val="18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700" b="1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ea typeface="Canva Sans Bold"/>
              <a:cs typeface="Canva Sans Bold"/>
              <a:sym typeface="Canva Sans Bold"/>
            </a:endParaRPr>
          </a:p>
          <a:p>
            <a:pPr marL="228600" indent="-228600">
              <a:lnSpc>
                <a:spcPts val="18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700" b="1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ea typeface="Canva Sans Bold"/>
              <a:cs typeface="Canva Sans Bold"/>
              <a:sym typeface="Canva Sans Bold"/>
            </a:endParaRPr>
          </a:p>
          <a:p>
            <a:pPr marL="228600" indent="-2286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accent1"/>
                </a:solidFill>
                <a:latin typeface="+mn-lt"/>
              </a:rPr>
              <a:t>Oracle Payroll is a smart, flexible system that automates salary management with full compliance.</a:t>
            </a:r>
          </a:p>
          <a:p>
            <a:pPr marL="228600" indent="-228600">
              <a:lnSpc>
                <a:spcPts val="18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EA760A9-D401-F260-742A-60B6E6BE2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490" y="3539758"/>
            <a:ext cx="1984420" cy="1295513"/>
          </a:xfrm>
          <a:prstGeom prst="rect">
            <a:avLst/>
          </a:prstGeom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F84710FB-C017-AF1D-9677-BD51010AD5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0" y="4237275"/>
            <a:ext cx="883921" cy="9062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077955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565426"/>
            <a:ext cx="9666343" cy="2104389"/>
            <a:chOff x="0" y="0"/>
            <a:chExt cx="5091736" cy="1108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91736" cy="1108484"/>
            </a:xfrm>
            <a:custGeom>
              <a:avLst/>
              <a:gdLst/>
              <a:ahLst/>
              <a:cxnLst/>
              <a:rect l="l" t="t" r="r" b="b"/>
              <a:pathLst>
                <a:path w="5091736" h="1108484">
                  <a:moveTo>
                    <a:pt x="40046" y="0"/>
                  </a:moveTo>
                  <a:lnTo>
                    <a:pt x="5051690" y="0"/>
                  </a:lnTo>
                  <a:cubicBezTo>
                    <a:pt x="5073807" y="0"/>
                    <a:pt x="5091736" y="17929"/>
                    <a:pt x="5091736" y="40046"/>
                  </a:cubicBezTo>
                  <a:lnTo>
                    <a:pt x="5091736" y="1068439"/>
                  </a:lnTo>
                  <a:cubicBezTo>
                    <a:pt x="5091736" y="1090555"/>
                    <a:pt x="5073807" y="1108484"/>
                    <a:pt x="5051690" y="1108484"/>
                  </a:cubicBezTo>
                  <a:lnTo>
                    <a:pt x="40046" y="1108484"/>
                  </a:lnTo>
                  <a:cubicBezTo>
                    <a:pt x="17929" y="1108484"/>
                    <a:pt x="0" y="1090555"/>
                    <a:pt x="0" y="1068439"/>
                  </a:cubicBezTo>
                  <a:lnTo>
                    <a:pt x="0" y="40046"/>
                  </a:lnTo>
                  <a:cubicBezTo>
                    <a:pt x="0" y="17929"/>
                    <a:pt x="17929" y="0"/>
                    <a:pt x="4004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587C">
                    <a:alpha val="100000"/>
                  </a:srgbClr>
                </a:gs>
                <a:gs pos="33333">
                  <a:srgbClr val="3ABDD4">
                    <a:alpha val="100000"/>
                  </a:srgbClr>
                </a:gs>
                <a:gs pos="66667">
                  <a:srgbClr val="3F1DDE">
                    <a:alpha val="100000"/>
                  </a:srgbClr>
                </a:gs>
                <a:gs pos="100000">
                  <a:srgbClr val="12065D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91736" cy="1146584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7000" y="589689"/>
            <a:ext cx="394701" cy="465818"/>
            <a:chOff x="0" y="0"/>
            <a:chExt cx="207908" cy="2453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7908" cy="245369"/>
            </a:xfrm>
            <a:custGeom>
              <a:avLst/>
              <a:gdLst/>
              <a:ahLst/>
              <a:cxnLst/>
              <a:rect l="l" t="t" r="r" b="b"/>
              <a:pathLst>
                <a:path w="207908" h="245369">
                  <a:moveTo>
                    <a:pt x="103954" y="0"/>
                  </a:moveTo>
                  <a:lnTo>
                    <a:pt x="103954" y="0"/>
                  </a:lnTo>
                  <a:cubicBezTo>
                    <a:pt x="161366" y="0"/>
                    <a:pt x="207908" y="46542"/>
                    <a:pt x="207908" y="103954"/>
                  </a:cubicBezTo>
                  <a:lnTo>
                    <a:pt x="207908" y="141415"/>
                  </a:lnTo>
                  <a:cubicBezTo>
                    <a:pt x="207908" y="168985"/>
                    <a:pt x="196956" y="195426"/>
                    <a:pt x="177461" y="214921"/>
                  </a:cubicBezTo>
                  <a:cubicBezTo>
                    <a:pt x="157966" y="234416"/>
                    <a:pt x="131524" y="245369"/>
                    <a:pt x="103954" y="245369"/>
                  </a:cubicBezTo>
                  <a:lnTo>
                    <a:pt x="103954" y="245369"/>
                  </a:lnTo>
                  <a:cubicBezTo>
                    <a:pt x="76384" y="245369"/>
                    <a:pt x="49943" y="234416"/>
                    <a:pt x="30447" y="214921"/>
                  </a:cubicBezTo>
                  <a:cubicBezTo>
                    <a:pt x="10952" y="195426"/>
                    <a:pt x="0" y="168985"/>
                    <a:pt x="0" y="141415"/>
                  </a:cubicBezTo>
                  <a:lnTo>
                    <a:pt x="0" y="103954"/>
                  </a:lnTo>
                  <a:cubicBezTo>
                    <a:pt x="0" y="76384"/>
                    <a:pt x="10952" y="49943"/>
                    <a:pt x="30447" y="30447"/>
                  </a:cubicBezTo>
                  <a:cubicBezTo>
                    <a:pt x="49943" y="10952"/>
                    <a:pt x="76384" y="0"/>
                    <a:pt x="10395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587C">
                    <a:alpha val="100000"/>
                  </a:srgbClr>
                </a:gs>
                <a:gs pos="33333">
                  <a:srgbClr val="3ABDD4">
                    <a:alpha val="100000"/>
                  </a:srgbClr>
                </a:gs>
                <a:gs pos="66667">
                  <a:srgbClr val="3F1DDE">
                    <a:alpha val="100000"/>
                  </a:srgbClr>
                </a:gs>
                <a:gs pos="100000">
                  <a:srgbClr val="12065D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7908" cy="283469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sp>
        <p:nvSpPr>
          <p:cNvPr id="8" name="Freeform 8"/>
          <p:cNvSpPr/>
          <p:nvPr/>
        </p:nvSpPr>
        <p:spPr>
          <a:xfrm>
            <a:off x="3510244" y="918683"/>
            <a:ext cx="5633757" cy="3646744"/>
          </a:xfrm>
          <a:custGeom>
            <a:avLst/>
            <a:gdLst/>
            <a:ahLst/>
            <a:cxnLst/>
            <a:rect l="l" t="t" r="r" b="b"/>
            <a:pathLst>
              <a:path w="11267513" h="7293487">
                <a:moveTo>
                  <a:pt x="0" y="0"/>
                </a:moveTo>
                <a:lnTo>
                  <a:pt x="11267513" y="0"/>
                </a:lnTo>
                <a:lnTo>
                  <a:pt x="11267513" y="7293487"/>
                </a:lnTo>
                <a:lnTo>
                  <a:pt x="0" y="7293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39" t="-20666" b="-11537"/>
            </a:stretch>
          </a:blipFill>
        </p:spPr>
        <p:txBody>
          <a:bodyPr/>
          <a:lstStyle/>
          <a:p>
            <a:endParaRPr lang="en-US" sz="700"/>
          </a:p>
        </p:txBody>
      </p:sp>
      <p:grpSp>
        <p:nvGrpSpPr>
          <p:cNvPr id="9" name="Group 9"/>
          <p:cNvGrpSpPr/>
          <p:nvPr/>
        </p:nvGrpSpPr>
        <p:grpSpPr>
          <a:xfrm>
            <a:off x="5427670" y="2010233"/>
            <a:ext cx="1543050" cy="15430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24E66"/>
              </a:solidFill>
              <a:prstDash val="solid"/>
              <a:miter/>
            </a:ln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61"/>
                </a:lnSpc>
              </a:pPr>
              <a:endParaRPr sz="7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17000" y="1518827"/>
            <a:ext cx="394701" cy="465818"/>
            <a:chOff x="0" y="0"/>
            <a:chExt cx="207908" cy="2453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7908" cy="245369"/>
            </a:xfrm>
            <a:custGeom>
              <a:avLst/>
              <a:gdLst/>
              <a:ahLst/>
              <a:cxnLst/>
              <a:rect l="l" t="t" r="r" b="b"/>
              <a:pathLst>
                <a:path w="207908" h="245369">
                  <a:moveTo>
                    <a:pt x="103954" y="0"/>
                  </a:moveTo>
                  <a:lnTo>
                    <a:pt x="103954" y="0"/>
                  </a:lnTo>
                  <a:cubicBezTo>
                    <a:pt x="161366" y="0"/>
                    <a:pt x="207908" y="46542"/>
                    <a:pt x="207908" y="103954"/>
                  </a:cubicBezTo>
                  <a:lnTo>
                    <a:pt x="207908" y="141415"/>
                  </a:lnTo>
                  <a:cubicBezTo>
                    <a:pt x="207908" y="168985"/>
                    <a:pt x="196956" y="195426"/>
                    <a:pt x="177461" y="214921"/>
                  </a:cubicBezTo>
                  <a:cubicBezTo>
                    <a:pt x="157966" y="234416"/>
                    <a:pt x="131524" y="245369"/>
                    <a:pt x="103954" y="245369"/>
                  </a:cubicBezTo>
                  <a:lnTo>
                    <a:pt x="103954" y="245369"/>
                  </a:lnTo>
                  <a:cubicBezTo>
                    <a:pt x="76384" y="245369"/>
                    <a:pt x="49943" y="234416"/>
                    <a:pt x="30447" y="214921"/>
                  </a:cubicBezTo>
                  <a:cubicBezTo>
                    <a:pt x="10952" y="195426"/>
                    <a:pt x="0" y="168985"/>
                    <a:pt x="0" y="141415"/>
                  </a:cubicBezTo>
                  <a:lnTo>
                    <a:pt x="0" y="103954"/>
                  </a:lnTo>
                  <a:cubicBezTo>
                    <a:pt x="0" y="76384"/>
                    <a:pt x="10952" y="49943"/>
                    <a:pt x="30447" y="30447"/>
                  </a:cubicBezTo>
                  <a:cubicBezTo>
                    <a:pt x="49943" y="10952"/>
                    <a:pt x="76384" y="0"/>
                    <a:pt x="10395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587C">
                    <a:alpha val="100000"/>
                  </a:srgbClr>
                </a:gs>
                <a:gs pos="33333">
                  <a:srgbClr val="3ABDD4">
                    <a:alpha val="100000"/>
                  </a:srgbClr>
                </a:gs>
                <a:gs pos="66667">
                  <a:srgbClr val="3F1DDE">
                    <a:alpha val="100000"/>
                  </a:srgbClr>
                </a:gs>
                <a:gs pos="100000">
                  <a:srgbClr val="12065D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7908" cy="283469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84991" y="696597"/>
            <a:ext cx="223931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6"/>
              </a:lnSpc>
            </a:pPr>
            <a:r>
              <a:rPr lang="en-US" sz="2100" b="1">
                <a:solidFill>
                  <a:srgbClr val="024E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Payroll 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1650" y="1304326"/>
            <a:ext cx="2509960" cy="120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b="1" dirty="0">
                <a:solidFill>
                  <a:srgbClr val="024E66"/>
                </a:solidFill>
              </a:rPr>
              <a:t>oracle Payroll system is apart of oracle HCM enable efficient complaint and easy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27670" y="259587"/>
            <a:ext cx="659202" cy="163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1"/>
              </a:lnSpc>
              <a:spcBef>
                <a:spcPct val="0"/>
              </a:spcBef>
            </a:pPr>
            <a:r>
              <a:rPr lang="en-US" sz="972" b="1">
                <a:solidFill>
                  <a:srgbClr val="024E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22771" y="259587"/>
            <a:ext cx="756160" cy="163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1"/>
              </a:lnSpc>
              <a:spcBef>
                <a:spcPct val="0"/>
              </a:spcBef>
            </a:pPr>
            <a:r>
              <a:rPr lang="en-US" sz="97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17043" y="259587"/>
            <a:ext cx="721384" cy="163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1"/>
              </a:lnSpc>
              <a:spcBef>
                <a:spcPct val="0"/>
              </a:spcBef>
            </a:pPr>
            <a:r>
              <a:rPr lang="en-US" sz="972" b="1">
                <a:solidFill>
                  <a:srgbClr val="024E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38427" y="259587"/>
            <a:ext cx="882204" cy="163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61"/>
              </a:lnSpc>
              <a:spcBef>
                <a:spcPct val="0"/>
              </a:spcBef>
            </a:pPr>
            <a:r>
              <a:rPr lang="en-US" sz="972" b="1">
                <a:solidFill>
                  <a:srgbClr val="024E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OTHERS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560322" y="2397385"/>
            <a:ext cx="1384916" cy="746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1"/>
              </a:lnSpc>
            </a:pPr>
            <a:r>
              <a:rPr lang="en-US" sz="1422" b="1">
                <a:solidFill>
                  <a:srgbClr val="024E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Payroll </a:t>
            </a:r>
          </a:p>
          <a:p>
            <a:pPr algn="ctr">
              <a:lnSpc>
                <a:spcPts val="1991"/>
              </a:lnSpc>
              <a:spcBef>
                <a:spcPct val="0"/>
              </a:spcBef>
            </a:pPr>
            <a:r>
              <a:rPr lang="en-US" sz="1422" b="1">
                <a:solidFill>
                  <a:srgbClr val="024E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is the complete process of</a:t>
            </a:r>
          </a:p>
        </p:txBody>
      </p:sp>
      <p:sp>
        <p:nvSpPr>
          <p:cNvPr id="22" name="AutoShape 22"/>
          <p:cNvSpPr/>
          <p:nvPr/>
        </p:nvSpPr>
        <p:spPr>
          <a:xfrm>
            <a:off x="3400927" y="1158698"/>
            <a:ext cx="0" cy="3246120"/>
          </a:xfrm>
          <a:prstGeom prst="line">
            <a:avLst/>
          </a:prstGeom>
          <a:ln w="38100" cap="flat">
            <a:solidFill>
              <a:srgbClr val="024E6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700"/>
          </a:p>
        </p:txBody>
      </p:sp>
      <p:pic>
        <p:nvPicPr>
          <p:cNvPr id="23" name="Picture Placeholder 4">
            <a:extLst>
              <a:ext uri="{FF2B5EF4-FFF2-40B4-BE49-F238E27FC236}">
                <a16:creationId xmlns:a16="http://schemas.microsoft.com/office/drawing/2014/main" id="{0A621279-1F25-5FE8-1F9C-45AF25AD2A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0" y="4237275"/>
            <a:ext cx="883921" cy="906225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592337"/>
            <a:ext cx="9144000" cy="1102326"/>
            <a:chOff x="0" y="0"/>
            <a:chExt cx="4407882" cy="5806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07882" cy="580649"/>
            </a:xfrm>
            <a:custGeom>
              <a:avLst/>
              <a:gdLst/>
              <a:ahLst/>
              <a:cxnLst/>
              <a:rect l="l" t="t" r="r" b="b"/>
              <a:pathLst>
                <a:path w="4407882" h="580649">
                  <a:moveTo>
                    <a:pt x="46259" y="0"/>
                  </a:moveTo>
                  <a:lnTo>
                    <a:pt x="4361623" y="0"/>
                  </a:lnTo>
                  <a:cubicBezTo>
                    <a:pt x="4373892" y="0"/>
                    <a:pt x="4385658" y="4874"/>
                    <a:pt x="4394333" y="13549"/>
                  </a:cubicBezTo>
                  <a:cubicBezTo>
                    <a:pt x="4403008" y="22224"/>
                    <a:pt x="4407882" y="33990"/>
                    <a:pt x="4407882" y="46259"/>
                  </a:cubicBezTo>
                  <a:lnTo>
                    <a:pt x="4407882" y="534391"/>
                  </a:lnTo>
                  <a:cubicBezTo>
                    <a:pt x="4407882" y="559939"/>
                    <a:pt x="4387171" y="580649"/>
                    <a:pt x="4361623" y="580649"/>
                  </a:cubicBezTo>
                  <a:lnTo>
                    <a:pt x="46259" y="580649"/>
                  </a:lnTo>
                  <a:cubicBezTo>
                    <a:pt x="20711" y="580649"/>
                    <a:pt x="0" y="559939"/>
                    <a:pt x="0" y="534391"/>
                  </a:cubicBezTo>
                  <a:lnTo>
                    <a:pt x="0" y="46259"/>
                  </a:lnTo>
                  <a:cubicBezTo>
                    <a:pt x="0" y="20711"/>
                    <a:pt x="20711" y="0"/>
                    <a:pt x="462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587C">
                    <a:alpha val="100000"/>
                  </a:srgbClr>
                </a:gs>
                <a:gs pos="33333">
                  <a:srgbClr val="3ABDD4">
                    <a:alpha val="100000"/>
                  </a:srgbClr>
                </a:gs>
                <a:gs pos="66667">
                  <a:srgbClr val="3F1DDE">
                    <a:alpha val="100000"/>
                  </a:srgbClr>
                </a:gs>
                <a:gs pos="100000">
                  <a:srgbClr val="12065D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07882" cy="618749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934200" y="242661"/>
            <a:ext cx="756160" cy="163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1"/>
              </a:lnSpc>
              <a:spcBef>
                <a:spcPct val="0"/>
              </a:spcBef>
            </a:pPr>
            <a:r>
              <a:rPr lang="en-US" sz="972" b="1" dirty="0">
                <a:solidFill>
                  <a:srgbClr val="024E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09373" y="0"/>
            <a:ext cx="423578" cy="766070"/>
            <a:chOff x="0" y="-114300"/>
            <a:chExt cx="329102" cy="4196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9101" cy="305321"/>
            </a:xfrm>
            <a:custGeom>
              <a:avLst/>
              <a:gdLst/>
              <a:ahLst/>
              <a:cxnLst/>
              <a:rect l="l" t="t" r="r" b="b"/>
              <a:pathLst>
                <a:path w="329101" h="305321">
                  <a:moveTo>
                    <a:pt x="152660" y="0"/>
                  </a:moveTo>
                  <a:lnTo>
                    <a:pt x="176441" y="0"/>
                  </a:lnTo>
                  <a:cubicBezTo>
                    <a:pt x="216929" y="0"/>
                    <a:pt x="255759" y="16084"/>
                    <a:pt x="284388" y="44713"/>
                  </a:cubicBezTo>
                  <a:cubicBezTo>
                    <a:pt x="313018" y="73343"/>
                    <a:pt x="329101" y="112172"/>
                    <a:pt x="329101" y="152660"/>
                  </a:cubicBezTo>
                  <a:lnTo>
                    <a:pt x="329101" y="152660"/>
                  </a:lnTo>
                  <a:cubicBezTo>
                    <a:pt x="329101" y="236973"/>
                    <a:pt x="260753" y="305321"/>
                    <a:pt x="176441" y="305321"/>
                  </a:cubicBezTo>
                  <a:lnTo>
                    <a:pt x="152660" y="305321"/>
                  </a:lnTo>
                  <a:cubicBezTo>
                    <a:pt x="68348" y="305321"/>
                    <a:pt x="0" y="236973"/>
                    <a:pt x="0" y="152660"/>
                  </a:cubicBezTo>
                  <a:lnTo>
                    <a:pt x="0" y="152660"/>
                  </a:lnTo>
                  <a:cubicBezTo>
                    <a:pt x="0" y="68348"/>
                    <a:pt x="68348" y="0"/>
                    <a:pt x="1526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587C">
                    <a:alpha val="100000"/>
                  </a:srgbClr>
                </a:gs>
                <a:gs pos="33333">
                  <a:srgbClr val="3ABDD4">
                    <a:alpha val="100000"/>
                  </a:srgbClr>
                </a:gs>
                <a:gs pos="66667">
                  <a:srgbClr val="3F1DDE">
                    <a:alpha val="100000"/>
                  </a:srgbClr>
                </a:gs>
                <a:gs pos="100000">
                  <a:srgbClr val="12065D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49869" y="-114300"/>
              <a:ext cx="179233" cy="30532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4340"/>
                </a:lnSpc>
              </a:pPr>
              <a:endParaRPr lang="en-US" sz="3100" dirty="0">
                <a:solidFill>
                  <a:srgbClr val="F7F3F3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08014" y="327948"/>
            <a:ext cx="513033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6"/>
              </a:lnSpc>
            </a:pPr>
            <a:r>
              <a:rPr lang="en-US" sz="2100" b="1" dirty="0">
                <a:solidFill>
                  <a:srgbClr val="024E6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SWOT analysis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7CD1E3-3F1A-1B53-1875-C73C9992C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25" y="-175016"/>
            <a:ext cx="1231499" cy="100592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AE1D113-7935-1E3B-4C29-3EFC43941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5" b="6857"/>
          <a:stretch/>
        </p:blipFill>
        <p:spPr bwMode="auto">
          <a:xfrm>
            <a:off x="0" y="766070"/>
            <a:ext cx="9144000" cy="390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A467992-040B-FD60-48D5-35BD8A14FF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0" t="14042" r="33038" b="38882"/>
          <a:stretch/>
        </p:blipFill>
        <p:spPr>
          <a:xfrm>
            <a:off x="0" y="4291705"/>
            <a:ext cx="883921" cy="90622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711097514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XL by Slidesgo">
  <a:themeElements>
    <a:clrScheme name="Custom 2">
      <a:dk1>
        <a:sysClr val="windowText" lastClr="000000"/>
      </a:dk1>
      <a:lt1>
        <a:sysClr val="window" lastClr="FFFFFF"/>
      </a:lt1>
      <a:dk2>
        <a:srgbClr val="242852"/>
      </a:dk2>
      <a:lt2>
        <a:srgbClr val="0E57C4"/>
      </a:lt2>
      <a:accent1>
        <a:srgbClr val="374C81"/>
      </a:accent1>
      <a:accent2>
        <a:srgbClr val="3477B2"/>
      </a:accent2>
      <a:accent3>
        <a:srgbClr val="297FD5"/>
      </a:accent3>
      <a:accent4>
        <a:srgbClr val="596984"/>
      </a:accent4>
      <a:accent5>
        <a:srgbClr val="417B84"/>
      </a:accent5>
      <a:accent6>
        <a:srgbClr val="77697A"/>
      </a:accent6>
      <a:hlink>
        <a:srgbClr val="70369A"/>
      </a:hlink>
      <a:folHlink>
        <a:srgbClr val="1098D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2272</TotalTime>
  <Words>268</Words>
  <Application>Microsoft Office PowerPoint</Application>
  <PresentationFormat>On-screen Show (16:9)</PresentationFormat>
  <Paragraphs>86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Squada One</vt:lpstr>
      <vt:lpstr>Canva Sans Bold</vt:lpstr>
      <vt:lpstr>Canva Sans</vt:lpstr>
      <vt:lpstr>Arial</vt:lpstr>
      <vt:lpstr>Fira Sans Extra Condensed Medium</vt:lpstr>
      <vt:lpstr>Bahnschrift SemiLight SemiConde</vt:lpstr>
      <vt:lpstr>Roboto Condensed Light</vt:lpstr>
      <vt:lpstr>Tech Startup XL by Slidesgo</vt:lpstr>
      <vt:lpstr>PowerPoint Presentation</vt:lpstr>
      <vt:lpstr>PowerPoint Presentation</vt:lpstr>
      <vt:lpstr>Expected Financial Impact </vt:lpstr>
      <vt:lpstr>Why  Oracle ERP?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Youstina Hany</cp:lastModifiedBy>
  <cp:revision>26</cp:revision>
  <dcterms:modified xsi:type="dcterms:W3CDTF">2025-04-25T11:04:56Z</dcterms:modified>
</cp:coreProperties>
</file>